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Bhutan,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འབྲུག་ཡུལ་འབྲུག་ཡུལ་ནང་ 80% ནི་སྔོན་སློབ་ཕྲུག་ཚུ་གིས་ལུས་རྩིས་མ་འགོག་པར་རྒྱག་རེད། དེ་ལས་རྡུལ་བསྐོར་ནའི་ནད་ལྡན་བར་ལུས་ནད་སྦྱིན་འབད་བཞིན་ཡོད་པ་རེད།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སྐུར་འགྲེལ།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Bhutan, a woman dies from pregnancy or childbirth every 3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Bhutan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Bhutan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Bhutan,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H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Bhutan, 1,000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NHS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Bhutan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Bhutan,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NHS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DAPMHHIV-502652578-1716274</_dlc_DocId>
    <_dlc_DocIdUrl xmlns="9e17fbd9-fb4c-4d20-9ec4-18aa77a91b0d">
      <Url>https://unicef.sharepoint.com/teams/DAPM-Health-HIV/_layouts/15/DocIdRedir.aspx?ID=DAPMHHIV-502652578-1716274</Url>
      <Description>DAPMHHIV-502652578-1716274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134884f2-3652-4a02-aed0-1db2ac44476b</vt:lpwstr>
  </property>
  <property fmtid="{D5CDD505-2E9C-101B-9397-08002B2CF9AE}" pid="4" name="MediaServiceImageTags">
    <vt:lpwstr/>
  </property>
</Properties>
</file>