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5b8621076a8408a5c9a7f41254b2b4a1b95362a3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7e2eeb6e5ea3070e83a58f8120935478c9242b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b4ecd84191b49683c7ee2d35fd33677b535d63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80dea75d9fede6669c7c8fca9037f08daf29db7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dace573674ffb705ede3665086e89cf39b144b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182ee747fd98d98d233613686558949e9ff7c9a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79037d01c803d839cb1f305c24829631f64799ae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98d68d9ffcaada6caf3762e1833e3ec120e41b55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80%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of teens in Bhutan are insufficiently active, raising risk of chronic disease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WMP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3 months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Bhutan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Girls in Bhutan should not become mothers as children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Mothers in Bhutan need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Bhutan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H 2023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Bhutan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NHS 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Bhutan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Bhutan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2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Bhutan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NHS 2023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DAPMHHIV-502652578-1716278</_dlc_DocId>
    <_dlc_DocIdUrl xmlns="9e17fbd9-fb4c-4d20-9ec4-18aa77a91b0d">
      <Url>https://unicef.sharepoint.com/teams/DAPM-Health-HIV/_layouts/15/DocIdRedir.aspx?ID=DAPMHHIV-502652578-1716278</Url>
      <Description>DAPMHHIV-502652578-1716278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2026-06-04T17:09:16Z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4f8bd59b-7d25-48fb-ac36-7fc6e09a5543</vt:lpwstr>
  </property>
  <property fmtid="{D5CDD505-2E9C-101B-9397-08002B2CF9AE}" pid="4" name="MediaServiceImageTags">
    <vt:lpwstr/>
  </property>
</Properties>
</file>