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Botswana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Botswana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Botswana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Bomme ba tlhoka go ya dipetleleng ka makgetlho a mane mo nakong tsotlhe tsa bokgaitsadi.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Botswana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Botswana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Ga go mosadi yo o tshwanetseng go tshola a le nosi, ntle le ngaka e e nang le bokgoni.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Botswana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Botswana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Bana ba tlhoka metsi a ORS le zinc go phologa mmele fa ba na le mmutla.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Botswana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4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Botswana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Mosadi o swa ka ntlha ya bokula kgotsa go belega gangwe le gape mo malatsi a le mane.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Motswedi: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Botswana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Botswana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Basetsana ga ba tshwanela go nna bontatoli fa ba santse bana.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Botswana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Botswana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Basadi ba tlhoka tlhokomelo ka maswabi a a botlhokwa mo di-awa di le 48 tsa ntlha morago ga gobelelwa ga ngwana.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Botswana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Botswana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Bana ba tlhoka tlhokomelo ka nako fa ba nale bolwetse jwa maphaphathi a moya jo bo maswe thata.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DAPMHHIV-502652578-1716286</_dlc_DocId>
    <_dlc_DocIdUrl xmlns="9e17fbd9-fb4c-4d20-9ec4-18aa77a91b0d">
      <Url>https://unicef.sharepoint.com/teams/DAPM-Health-HIV/_layouts/15/DocIdRedir.aspx?ID=DAPMHHIV-502652578-1716286</Url>
      <Description>DAPMHHIV-502652578-1716286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2a1ce9df-2295-4ced-b8e7-4b877a334057</vt:lpwstr>
  </property>
  <property fmtid="{D5CDD505-2E9C-101B-9397-08002B2CF9AE}" pid="4" name="MediaServiceImageTags">
    <vt:lpwstr/>
  </property>
</Properties>
</file>