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Botswana,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Bana mo Botswana ba tshwanetse go amogelwa ka nakwana fa ba utlwa bolwetse jwa phefo ya mophepetso.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Botswana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Bomme mo Botswana ba tlhoka dikopano tse di le nne tsa go etela ngaka fa ba ntse ba imeile.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Botswana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Ga gona mosadi yo o tshwanetseng go dita fela a le nosi mo Botswana, a se na mopeleleli yo o rutegileng wa kalafi.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Botswana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Bana mo Botswana ba tlhokega diboko tsa go tshedisa metsi le zinc go tsweletsa botsogo fa ba na le letshollo.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 Botswana, 90% ya basha ga ba na motshetso wa go iketlisa ka go lekaneng, seo se oketsang kotsi ya malwetse a a sa fetogeng.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Mefuta ya tshedimosetso: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Botswana, a woman dies from pregnancy or childbirth every 4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 Botswana, mosadi o swa morago ga bokibele kgotsa tsalwa ka malatsi a a 4.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Motswedi: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Botswana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Basetsana mo Botswana ga ba tshwanela go nna bomma fa ba santse ba le bana.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Botswana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Bo mmè mo Botswana ba tshwanetse go tlhokomelwa malatsi a ntlha a magareng ga diura tse 48 fa morago ga go bua ngwana.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Botswana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DAPMHHIV-502652578-1716279</_dlc_DocId>
    <_dlc_DocIdUrl xmlns="9e17fbd9-fb4c-4d20-9ec4-18aa77a91b0d">
      <Url>https://unicef.sharepoint.com/teams/DAPM-Health-HIV/_layouts/15/DocIdRedir.aspx?ID=DAPMHHIV-502652578-1716279</Url>
      <Description>DAPMHHIV-502652578-1716279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ac5cbd48-1c30-43a0-8e3c-920e40db911c</vt:lpwstr>
  </property>
  <property fmtid="{D5CDD505-2E9C-101B-9397-08002B2CF9AE}" pid="4" name="MediaServiceImageTags">
    <vt:lpwstr/>
  </property>
</Properties>
</file>