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4f8d5dd602eaca1d77e115d7507a0c4196c4d0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60cf34a71c6971ed39a31ea2a419149cb89685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45ab9727e602ccb242f10c40116f717b300cbc4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45ab9727e602ccb242f10c40116f717b300cbc4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f93277304a07ffa56fd23b50a59095700978e4b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f93277304a07ffa56fd23b50a59095700978e4b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eb657232e3cb97009e017923644f6b44f6a0e8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eb657232e3cb97009e017923644f6b44f6a0e8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4f8d5dd602eaca1d77e115d7507a0c4196c4d0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e9e11d137fb866205296e63b26fd3a9f13c50c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e9e11d137fb866205296e63b26fd3a9f13c50c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738f03d8edb55c114c273401ecd0848ced417d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738f03d8edb55c114c273401ecd0848ced417d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6007a12cb0636650cf7a1ec870f6f335e8c6f19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6007a12cb0636650cf7a1ec870f6f335e8c6f19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60cf34a71c6971ed39a31ea2a419149cb89685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Botswana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90%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of teens in Botswana are insufficiently active, raising risk of chronic disease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Botswana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Bana mo Botswana ba tshwanetse go bona tlhokomelo ka nakwana fa ba lemoga matshwao a mogote kgotsa phefumololo e e maswe thata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Botswana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Botswana need four antenatal visits, every pregnancy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Botswana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Batho ba ba umang mo Botswana ba tlhoka go ya dipalopalong tsa boimana tse nne tsa bongaka mo nakong nngwe le nngwe ya boimana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Botswana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No woman in Botswana should give birth alone,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Botswana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Ga go na mosadi ope mo Botswana yo a tshwanetseng goa a le kae a le nosi, ntle le ngaka yo a rutegileng kgotsa moswi yo o nang le bokgoni mo tlhokomelong ya botsogo jwa bokgoni jwa go isa ngwana mo lefatsheng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Botswana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Botswana need oral rehydration salts and zinc to fight diarrhoea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Botswana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Bana mo Botswana ba tlhoka dithoto tsa ORS le zinc go lwantsha tshetlha-mollo ya mpa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Botswana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90%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ya basha mo Botswana ga ba itshware ka fa go lekaneng mo metshamekong ya mmele, seno se oketsa kotsi ya malwetse a a sa fecheng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Motswedi: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Botswana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4 days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Botswana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Botswana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Bonnyane le bonnyane ka malatsi a mane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mme mongwe mo Botswana o a tlhokafala ka ntlha ya bokgaitsadi kgotsa go tsalwa ga ngwana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Mefuta ya tshedimosetso: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Botswana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Girls in Botswana should not become mothers as children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Botswana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Basetsana kwa Botswana ga ba tshwanela go nna bomme ba sa ntse ba le bana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Botswana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Botswana need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Botswana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Bomma mo Botswana ba tlhoka tlhokomelo mo diura tse di botlhokwa tse di 48 tsa ntlha morago ga botsalo jwa ngwana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Botswana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Botswana need timely care when acute respiratory infection symptoms strike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DAPMHHIV-502652578-1716284</_dlc_DocId>
    <_dlc_DocIdUrl xmlns="9e17fbd9-fb4c-4d20-9ec4-18aa77a91b0d">
      <Url>https://unicef.sharepoint.com/teams/DAPM-Health-HIV/_layouts/15/DocIdRedir.aspx?ID=DAPMHHIV-502652578-1716284</Url>
      <Description>DAPMHHIV-502652578-1716284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2026-06-04T17:09:37Z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b6b39d09-68e4-42ed-8ee2-a8bf467c399e</vt:lpwstr>
  </property>
  <property fmtid="{D5CDD505-2E9C-101B-9397-08002B2CF9AE}" pid="4" name="MediaServiceImageTags">
    <vt:lpwstr/>
  </property>
</Properties>
</file>