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2 présentant des symptômes d'infection respiratoire aiguë ne consulte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100 000 mamans ne font pas leur quatrième visite prénatale indispensable.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survient sans professionnel de santé qualifié toutes les 4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4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4 qui a la diarrhée reçoit les sachets de sels de réhydratation orale dont il a vraiment besoin pour survivre.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doivent bouger plus pour garder un esprit et un corps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à cause de la grossesse ou de l'accouchement toutes les 5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300 filles deviennent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République centrafricaine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40 % des mères ne bénéficient pas de soins postnataux pendant les 48 premières heures, qui sont pourtant vitales.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2018-2019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Central African Republic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2018-2019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DAPMHHIV-502652578-1716292</_dlc_DocId>
    <_dlc_DocIdUrl xmlns="9e17fbd9-fb4c-4d20-9ec4-18aa77a91b0d">
      <Url>https://unicef.sharepoint.com/teams/DAPM-Health-HIV/_layouts/15/DocIdRedir.aspx?ID=DAPMHHIV-502652578-1716292</Url>
      <Description>DAPMHHIV-502652578-1716292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151f7362-df86-44d1-89ea-c4218ebe91b8</vt:lpwstr>
  </property>
  <property fmtid="{D5CDD505-2E9C-101B-9397-08002B2CF9AE}" pid="4" name="MediaServiceImageTags">
    <vt:lpwstr/>
  </property>
</Properties>
</file>