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Central African Republic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1 enfant sur 2 qui a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100 000 mères ne font pas leur quatrième visite prénatale essentielle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a birth takes place without a skilled health professional every 4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un bébé naît sans la présence d’un professionnel de santé qualifié toutes les 4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seulement 1 enfant sur 4 souffrant de diarrhée reçoit les sels de réhydratation orale vitaux dont il a vraiment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en République centrafricaine ont besoin de plus d'activité physique pour garder un esprit et un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une femme meurt toutes les 5 heures à cause de la grossesse ou de l’accouchement.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300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300 filles deviennent mères chaque jour alors qu'elles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République centrafricaine, plus de 40 % des mères ne bénéficient pas de soins postnataux dans les 48 heures cruciales après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2018-2019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Central African Republic,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DAPMHHIV-502652578-1716285</_dlc_DocId>
    <_dlc_DocIdUrl xmlns="9e17fbd9-fb4c-4d20-9ec4-18aa77a91b0d">
      <Url>https://unicef.sharepoint.com/teams/DAPM-Health-HIV/_layouts/15/DocIdRedir.aspx?ID=DAPMHHIV-502652578-1716285</Url>
      <Description>DAPMHHIV-502652578-1716285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320b2528-00f4-4ce5-a448-9e5ed92469f5</vt:lpwstr>
  </property>
  <property fmtid="{D5CDD505-2E9C-101B-9397-08002B2CF9AE}" pid="4" name="MediaServiceImageTags">
    <vt:lpwstr/>
  </property>
</Properties>
</file>