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Central African Republic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République centrafricaine ayant des symptômes d’infection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Central African Republic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République centrafricaine manquent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Central African Republic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4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en République centrafricaine a lieu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Central African Republic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4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République centrafricaine qui a la diarrhée reçoit les sels de réhydratation orale dont il a besoin pour sauver sa 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en République centrafricaine ont besoin de plus d’activité physique pour garder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Central African Republic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5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en République centrafricaine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Central African Republic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République centrafricaine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Central African Republic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40 %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République centrafricaine ne bénéficient pas de soins postnataux dans les 48 heures cruciales après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Central African Republic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DAPMHHIV-502652578-1716289</_dlc_DocId>
    <_dlc_DocIdUrl xmlns="9e17fbd9-fb4c-4d20-9ec4-18aa77a91b0d">
      <Url>https://unicef.sharepoint.com/teams/DAPM-Health-HIV/_layouts/15/DocIdRedir.aspx?ID=DAPMHHIV-502652578-1716289</Url>
      <Description>DAPMHHIV-502652578-1716289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fc895026-0f7e-4db3-9d57-fe3c66fbca8f</vt:lpwstr>
  </property>
  <property fmtid="{D5CDD505-2E9C-101B-9397-08002B2CF9AE}" pid="4" name="MediaServiceImageTags">
    <vt:lpwstr/>
  </property>
</Properties>
</file>