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Default Extension="gif" ContentType="image/gif"/>
  <Default Extension="svg" ContentType="image/svg+xml"/>
  <Default Extension="bmp" ContentType="image/bmp"/>
  <Default Extension="emf" ContentType="image/x-emf"/>
  <Default Extension="wmf" ContentType="image/x-wmf"/>
  <Default Extension="tiff" ContentType="image/tiff"/>
  <Default Extension="jpg" ContentType="application/octet-stream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</Types>
</file>

<file path=_rels/.rels><?xml version="1.0" encoding="UTF-8" standalone="yes"?>

<Relationships  xmlns="http://schemas.openxmlformats.org/package/2006/relationships">
<Relationship Id="rId3" Type="http://schemas.openxmlformats.org/package/2006/relationships/metadata/core-properties" Target="docProps/core.xml"/>
<Relationship Id="rId2" Type="http://schemas.openxmlformats.org/package/2006/relationships/metadata/thumbnail" Target="docProps/thumbnail.jpeg"/>
<Relationship Id="rId1" Type="http://schemas.openxmlformats.org/officeDocument/2006/relationships/officeDocument" Target="ppt/presentation.xml"/>
<Relationship Id="rId5" Type="http://schemas.openxmlformats.org/officeDocument/2006/relationships/custom-properties" Target="docProps/custom.xml"/>
<Relationship Id="rId4" Type="http://schemas.openxmlformats.org/officeDocument/2006/relationships/extended-properties" Target="docProps/app.xml"/>
</Relationships>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5"/>
  </p:sldMasterIdLst>
  <p:sldIdLst>
    <p:sldId id="256" r:id="rId10"/>
    <p:sldId id="257" r:id="rId11"/>
    <p:sldId id="258" r:id="rId12"/>
    <p:sldId id="259" r:id="rId13"/>
    <p:sldId id="260" r:id="rId14"/>
    <p:sldId id="261" r:id="rId15"/>
    <p:sldId id="262" r:id="rId16"/>
    <p:sldId id="263" r:id="rId17"/>
    <p:sldId id="264" r:id="rId18"/>
    <p:sldId id="265" r:id="rId19"/>
    <p:sldId id="266" r:id="rId20"/>
    <p:sldId id="267" r:id="rId21"/>
    <p:sldId id="268" r:id="rId22"/>
    <p:sldId id="269" r:id="rId23"/>
    <p:sldId id="270" r:id="rId24"/>
    <p:sldId id="271" r:id="rId25"/>
  </p:sldIdLst>
  <p:sldSz cx="2743200" cy="3657600"/>
  <p:notesSz cx="6858000" cy="9144000"/>
  <p:defaultTextStyle>
    <a:defPPr>
      <a:defRPr lang="en-US"/>
    </a:defPPr>
    <a:lvl1pPr marL="0" algn="l" defTabSz="4571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54" algn="l" defTabSz="4571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309" algn="l" defTabSz="4571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463" algn="l" defTabSz="4571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618" algn="l" defTabSz="4571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772" algn="l" defTabSz="4571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2926" algn="l" defTabSz="4571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080" algn="l" defTabSz="4571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234" algn="l" defTabSz="4571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EA7D6"/>
    <a:srgbClr val="F26B2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226" d="100"/>
          <a:sy n="226" d="100"/>
        </p:scale>
        <p:origin x="2304" y="18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
<Relationships  xmlns="http://schemas.openxmlformats.org/package/2006/relationships">
<Relationship Id="rId8" Type="http://schemas.openxmlformats.org/officeDocument/2006/relationships/theme" Target="theme/theme1.xml"/>
<Relationship Id="rId3" Type="http://schemas.openxmlformats.org/officeDocument/2006/relationships/customXml" Target="../customXml/item3.xml"/>
<Relationship Id="rId7" Type="http://schemas.openxmlformats.org/officeDocument/2006/relationships/viewProps" Target="viewProps.xml"/>
<Relationship Id="rId2" Type="http://schemas.openxmlformats.org/officeDocument/2006/relationships/customXml" Target="../customXml/item2.xml"/>
<Relationship Id="rId1" Type="http://schemas.openxmlformats.org/officeDocument/2006/relationships/customXml" Target="../customXml/item1.xml"/>
<Relationship Id="rId6" Type="http://schemas.openxmlformats.org/officeDocument/2006/relationships/presProps" Target="presProps.xml"/>
<Relationship Id="rId5" Type="http://schemas.openxmlformats.org/officeDocument/2006/relationships/slideMaster" Target="slideMasters/slideMaster1.xml"/>
<Relationship Id="rId4" Type="http://schemas.openxmlformats.org/officeDocument/2006/relationships/customXml" Target="../customXml/item4.xml"/>
<Relationship Id="rId9" Type="http://schemas.openxmlformats.org/officeDocument/2006/relationships/tableStyles" Target="tableStyles.xml"/>
<Relationship Id="rId10" Type="http://schemas.openxmlformats.org/officeDocument/2006/relationships/slide" Target="slides/slide1.xml"/>
<Relationship Id="rId11" Type="http://schemas.openxmlformats.org/officeDocument/2006/relationships/slide" Target="slides/slide2.xml"/>
<Relationship Id="rId12" Type="http://schemas.openxmlformats.org/officeDocument/2006/relationships/slide" Target="slides/slide3.xml"/>
<Relationship Id="rId13" Type="http://schemas.openxmlformats.org/officeDocument/2006/relationships/slide" Target="slides/slide4.xml"/>
<Relationship Id="rId14" Type="http://schemas.openxmlformats.org/officeDocument/2006/relationships/slide" Target="slides/slide5.xml"/>
<Relationship Id="rId15" Type="http://schemas.openxmlformats.org/officeDocument/2006/relationships/slide" Target="slides/slide6.xml"/>
<Relationship Id="rId16" Type="http://schemas.openxmlformats.org/officeDocument/2006/relationships/slide" Target="slides/slide7.xml"/>
<Relationship Id="rId17" Type="http://schemas.openxmlformats.org/officeDocument/2006/relationships/slide" Target="slides/slide8.xml"/>
<Relationship Id="rId18" Type="http://schemas.openxmlformats.org/officeDocument/2006/relationships/slide" Target="slides/slide9.xml"/>
<Relationship Id="rId19" Type="http://schemas.openxmlformats.org/officeDocument/2006/relationships/slide" Target="slides/slide10.xml"/>
<Relationship Id="rId20" Type="http://schemas.openxmlformats.org/officeDocument/2006/relationships/slide" Target="slides/slide11.xml"/>
<Relationship Id="rId21" Type="http://schemas.openxmlformats.org/officeDocument/2006/relationships/slide" Target="slides/slide12.xml"/>
<Relationship Id="rId22" Type="http://schemas.openxmlformats.org/officeDocument/2006/relationships/slide" Target="slides/slide13.xml"/>
<Relationship Id="rId23" Type="http://schemas.openxmlformats.org/officeDocument/2006/relationships/slide" Target="slides/slide14.xml"/>
<Relationship Id="rId24" Type="http://schemas.openxmlformats.org/officeDocument/2006/relationships/slide" Target="slides/slide15.xml"/>
<Relationship Id="rId25" Type="http://schemas.openxmlformats.org/officeDocument/2006/relationships/slide" Target="slides/slide16.xml"/>
</Relationships>
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hoto_image">
            <a:extLst>
              <a:ext uri="{FF2B5EF4-FFF2-40B4-BE49-F238E27FC236}">
                <a16:creationId xmlns:a16="http://schemas.microsoft.com/office/drawing/2014/main" id="{59D75F3A-1843-76E6-EF7D-06AF7F850B43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0" y="0"/>
            <a:ext cx="2743200" cy="3657600"/>
          </a:xfrm>
          <a:solidFill>
            <a:schemeClr val="tx1"/>
          </a:solidFill>
        </p:spPr>
        <p:txBody>
          <a:bodyPr lIns="0" rIns="0"/>
          <a:lstStyle/>
          <a:p>
            <a:endParaRPr lang="en-US"/>
          </a:p>
        </p:txBody>
      </p:sp>
      <p:sp>
        <p:nvSpPr>
          <p:cNvPr id="2" name="gradient">
            <a:extLst>
              <a:ext uri="{FF2B5EF4-FFF2-40B4-BE49-F238E27FC236}">
                <a16:creationId xmlns:a16="http://schemas.microsoft.com/office/drawing/2014/main" id="{22770181-993F-2844-B01A-4D0DE571CDEC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0" y="1679891"/>
            <a:ext cx="2743200" cy="1977709"/>
          </a:xfrm>
        </p:spPr>
        <p:txBody>
          <a:bodyPr lIns="0" rIns="0"/>
          <a:lstStyle/>
          <a:p>
            <a:endParaRPr lang="en-US" dirty="0"/>
          </a:p>
        </p:txBody>
      </p:sp>
      <p:pic>
        <p:nvPicPr>
          <p:cNvPr id="5" name="location_image">
            <a:extLst>
              <a:ext uri="{FF2B5EF4-FFF2-40B4-BE49-F238E27FC236}">
                <a16:creationId xmlns:a16="http://schemas.microsoft.com/office/drawing/2014/main" id="{A641453C-88A3-FC27-0F8E-E797C2BEB15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933" y="106395"/>
            <a:ext cx="131575" cy="131575"/>
          </a:xfrm>
          <a:prstGeom prst="rect">
            <a:avLst/>
          </a:prstGeom>
        </p:spPr>
      </p:pic>
      <p:sp>
        <p:nvSpPr>
          <p:cNvPr id="9" name="sourcetext">
            <a:extLst>
              <a:ext uri="{FF2B5EF4-FFF2-40B4-BE49-F238E27FC236}">
                <a16:creationId xmlns:a16="http://schemas.microsoft.com/office/drawing/2014/main" id="{652C5A3B-6C15-5425-2D06-22502C1600E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 lIns="0" tIns="0" rIns="0" bIns="0" anchor="ctr">
            <a:noAutofit/>
          </a:bodyPr>
          <a:lstStyle>
            <a:lvl1pPr marL="0" indent="0">
              <a:spcBef>
                <a:spcPts val="0"/>
              </a:spcBef>
              <a:buNone/>
              <a:defRPr sz="500" i="0" spc="-30" baseline="0">
                <a:solidFill>
                  <a:schemeClr val="bg1">
                    <a:lumMod val="85000"/>
                  </a:schemeClr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US" dirty="0"/>
              <a:t>Source: MICS</a:t>
            </a:r>
          </a:p>
        </p:txBody>
      </p:sp>
      <p:sp>
        <p:nvSpPr>
          <p:cNvPr id="6" name="number">
            <a:extLst>
              <a:ext uri="{FF2B5EF4-FFF2-40B4-BE49-F238E27FC236}">
                <a16:creationId xmlns:a16="http://schemas.microsoft.com/office/drawing/2014/main" id="{3CF3C81B-A38A-7D4D-35F0-8BC10E324BC8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4746" y="2006602"/>
            <a:ext cx="2573536" cy="553484"/>
          </a:xfrm>
          <a:noFill/>
        </p:spPr>
        <p:txBody>
          <a:bodyPr lIns="0" tIns="0" rIns="0" bIns="0" anchor="b" anchorCtr="0">
            <a:noAutofit/>
          </a:bodyPr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US" dirty="0"/>
              <a:t>73% of teens</a:t>
            </a:r>
          </a:p>
        </p:txBody>
      </p:sp>
      <p:sp>
        <p:nvSpPr>
          <p:cNvPr id="16" name="location">
            <a:extLst>
              <a:ext uri="{FF2B5EF4-FFF2-40B4-BE49-F238E27FC236}">
                <a16:creationId xmlns:a16="http://schemas.microsoft.com/office/drawing/2014/main" id="{5D6FE913-FEC0-6CC5-CCAD-40675E13B5F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37048" y="88760"/>
            <a:ext cx="2219245" cy="236914"/>
          </a:xfrm>
        </p:spPr>
        <p:txBody>
          <a:bodyPr lIns="0" rIns="0">
            <a:normAutofit/>
          </a:bodyPr>
          <a:lstStyle>
            <a:lvl1pPr marL="0" marR="0" indent="0" algn="l" defTabSz="274313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800" b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marL="0" marR="0" lvl="0" indent="0" algn="l" defTabSz="274313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Bangladesh</a:t>
            </a:r>
          </a:p>
        </p:txBody>
      </p:sp>
      <p:sp>
        <p:nvSpPr>
          <p:cNvPr id="17" name="line2">
            <a:extLst>
              <a:ext uri="{FF2B5EF4-FFF2-40B4-BE49-F238E27FC236}">
                <a16:creationId xmlns:a16="http://schemas.microsoft.com/office/drawing/2014/main" id="{2554ADF1-6615-3986-4E1F-338D0BA792EA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0" y="3039829"/>
            <a:ext cx="1910443" cy="365760"/>
          </a:xfrm>
          <a:solidFill>
            <a:schemeClr val="bg1"/>
          </a:solidFill>
        </p:spPr>
        <p:txBody>
          <a:bodyPr lIns="91440" tIns="0" rIns="0" bIns="0" anchor="ctr">
            <a:noAutofit/>
          </a:bodyPr>
          <a:lstStyle>
            <a:lvl1pPr marL="0" indent="0">
              <a:spcBef>
                <a:spcPts val="0"/>
              </a:spcBef>
              <a:buNone/>
              <a:defRPr sz="1100" b="1" spc="-70" baseline="0">
                <a:solidFill>
                  <a:schemeClr val="accent2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r>
              <a:rPr lang="en-US" dirty="0"/>
              <a:t>raising risk of chronic disease</a:t>
            </a:r>
          </a:p>
        </p:txBody>
      </p:sp>
      <p:sp>
        <p:nvSpPr>
          <p:cNvPr id="14" name="line1">
            <a:extLst>
              <a:ext uri="{FF2B5EF4-FFF2-40B4-BE49-F238E27FC236}">
                <a16:creationId xmlns:a16="http://schemas.microsoft.com/office/drawing/2014/main" id="{28501E66-E3A3-1E65-1BF6-B482E545F4F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-8" y="2619885"/>
            <a:ext cx="2658291" cy="365760"/>
          </a:xfrm>
          <a:solidFill>
            <a:srgbClr val="F26B21"/>
          </a:solidFill>
        </p:spPr>
        <p:txBody>
          <a:bodyPr wrap="square" lIns="91440" tIns="0" rIns="0" bIns="0" anchor="ctr">
            <a:normAutofit/>
          </a:bodyPr>
          <a:lstStyle>
            <a:lvl1pPr marL="0" indent="0">
              <a:spcBef>
                <a:spcPts val="0"/>
              </a:spcBef>
              <a:buNone/>
              <a:defRPr sz="1100" b="1" spc="-70" baseline="0">
                <a:solidFill>
                  <a:schemeClr val="bg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r>
              <a:rPr lang="en-US" dirty="0"/>
              <a:t>In Bangladesh are insufficiently active</a:t>
            </a:r>
          </a:p>
        </p:txBody>
      </p:sp>
      <p:sp>
        <p:nvSpPr>
          <p:cNvPr id="3" name="unicef">
            <a:extLst>
              <a:ext uri="{FF2B5EF4-FFF2-40B4-BE49-F238E27FC236}">
                <a16:creationId xmlns:a16="http://schemas.microsoft.com/office/drawing/2014/main" id="{B3927420-600E-1DEB-823A-8F0BD644B56C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1838856" y="3481398"/>
            <a:ext cx="868680" cy="137160"/>
          </a:xfrm>
        </p:spPr>
        <p:txBody>
          <a:bodyPr lIns="0" rIns="0"/>
          <a:lstStyle/>
          <a:p>
            <a:endParaRPr lang="en-US"/>
          </a:p>
        </p:txBody>
      </p:sp>
      <p:sp>
        <p:nvSpPr>
          <p:cNvPr id="7" name="who">
            <a:extLst>
              <a:ext uri="{FF2B5EF4-FFF2-40B4-BE49-F238E27FC236}">
                <a16:creationId xmlns:a16="http://schemas.microsoft.com/office/drawing/2014/main" id="{281D4051-C22F-A4DF-348C-F09ADECDB294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1327415" y="3480741"/>
            <a:ext cx="454035" cy="137817"/>
          </a:xfrm>
        </p:spPr>
        <p:txBody>
          <a:bodyPr lIns="0" rIns="0"/>
          <a:lstStyle/>
          <a:p>
            <a:endParaRPr lang="en-US"/>
          </a:p>
        </p:txBody>
      </p:sp>
      <p:sp>
        <p:nvSpPr>
          <p:cNvPr id="4" name="gradient2">
            <a:extLst>
              <a:ext uri="{FF2B5EF4-FFF2-40B4-BE49-F238E27FC236}">
                <a16:creationId xmlns:a16="http://schemas.microsoft.com/office/drawing/2014/main" id="{547BEBBD-F610-6A85-8E48-4FAAAD1DB3A2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0" y="1"/>
            <a:ext cx="2743200" cy="786808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62820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hoto_image">
            <a:extLst>
              <a:ext uri="{FF2B5EF4-FFF2-40B4-BE49-F238E27FC236}">
                <a16:creationId xmlns:a16="http://schemas.microsoft.com/office/drawing/2014/main" id="{59D75F3A-1843-76E6-EF7D-06AF7F850B43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0" y="0"/>
            <a:ext cx="2743200" cy="3657600"/>
          </a:xfrm>
          <a:solidFill>
            <a:schemeClr val="tx1"/>
          </a:solidFill>
        </p:spPr>
        <p:txBody>
          <a:bodyPr lIns="0" rIns="0"/>
          <a:lstStyle/>
          <a:p>
            <a:endParaRPr lang="en-US"/>
          </a:p>
        </p:txBody>
      </p:sp>
      <p:sp>
        <p:nvSpPr>
          <p:cNvPr id="5" name="gradient">
            <a:extLst>
              <a:ext uri="{FF2B5EF4-FFF2-40B4-BE49-F238E27FC236}">
                <a16:creationId xmlns:a16="http://schemas.microsoft.com/office/drawing/2014/main" id="{F7FEBE53-DF01-0F2A-762B-81BB88259C9A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0" y="0"/>
            <a:ext cx="2743200" cy="1555750"/>
          </a:xfrm>
        </p:spPr>
        <p:txBody>
          <a:bodyPr/>
          <a:lstStyle/>
          <a:p>
            <a:endParaRPr lang="en-US"/>
          </a:p>
        </p:txBody>
      </p:sp>
      <p:sp>
        <p:nvSpPr>
          <p:cNvPr id="12" name="unicef">
            <a:extLst>
              <a:ext uri="{FF2B5EF4-FFF2-40B4-BE49-F238E27FC236}">
                <a16:creationId xmlns:a16="http://schemas.microsoft.com/office/drawing/2014/main" id="{9A4A566E-FE2A-54A5-91D1-567E27A9C456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1838856" y="3481398"/>
            <a:ext cx="868680" cy="137160"/>
          </a:xfrm>
        </p:spPr>
        <p:txBody>
          <a:bodyPr lIns="0" rIns="0"/>
          <a:lstStyle/>
          <a:p>
            <a:endParaRPr lang="en-US"/>
          </a:p>
        </p:txBody>
      </p:sp>
      <p:sp>
        <p:nvSpPr>
          <p:cNvPr id="18" name="who">
            <a:extLst>
              <a:ext uri="{FF2B5EF4-FFF2-40B4-BE49-F238E27FC236}">
                <a16:creationId xmlns:a16="http://schemas.microsoft.com/office/drawing/2014/main" id="{61619DC7-EE63-658B-8914-0C480E4B8B32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1327415" y="3480741"/>
            <a:ext cx="454035" cy="137817"/>
          </a:xfrm>
        </p:spPr>
        <p:txBody>
          <a:bodyPr lIns="0" rIns="0"/>
          <a:lstStyle/>
          <a:p>
            <a:endParaRPr lang="en-US"/>
          </a:p>
        </p:txBody>
      </p:sp>
      <p:sp>
        <p:nvSpPr>
          <p:cNvPr id="9" name="sourcetext">
            <a:extLst>
              <a:ext uri="{FF2B5EF4-FFF2-40B4-BE49-F238E27FC236}">
                <a16:creationId xmlns:a16="http://schemas.microsoft.com/office/drawing/2014/main" id="{652C5A3B-6C15-5425-2D06-22502C1600E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 lIns="0" tIns="0" rIns="0" bIns="0" anchor="ctr">
            <a:noAutofit/>
          </a:bodyPr>
          <a:lstStyle>
            <a:lvl1pPr marL="0" indent="0">
              <a:spcBef>
                <a:spcPts val="0"/>
              </a:spcBef>
              <a:buNone/>
              <a:defRPr sz="500" i="0" spc="-30" baseline="0">
                <a:solidFill>
                  <a:schemeClr val="bg1">
                    <a:lumMod val="85000"/>
                  </a:schemeClr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US" dirty="0"/>
              <a:t>Source: MICS</a:t>
            </a:r>
          </a:p>
        </p:txBody>
      </p:sp>
      <p:sp>
        <p:nvSpPr>
          <p:cNvPr id="16" name="location">
            <a:extLst>
              <a:ext uri="{FF2B5EF4-FFF2-40B4-BE49-F238E27FC236}">
                <a16:creationId xmlns:a16="http://schemas.microsoft.com/office/drawing/2014/main" id="{5D6FE913-FEC0-6CC5-CCAD-40675E13B5F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57362" y="88760"/>
            <a:ext cx="2219245" cy="236914"/>
          </a:xfrm>
          <a:noFill/>
        </p:spPr>
        <p:txBody>
          <a:bodyPr lIns="0" tIns="0" rIns="0" bIns="0">
            <a:noAutofit/>
          </a:bodyPr>
          <a:lstStyle>
            <a:lvl1pPr marL="0" marR="0" indent="0" algn="l" defTabSz="274313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 b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highlight>
                  <a:srgbClr val="1EA7D6"/>
                </a:highlight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marL="0" marR="0" lvl="0" indent="0" algn="l" defTabSz="274313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Bangladesh</a:t>
            </a:r>
          </a:p>
        </p:txBody>
      </p:sp>
      <p:sp>
        <p:nvSpPr>
          <p:cNvPr id="14" name="line1">
            <a:extLst>
              <a:ext uri="{FF2B5EF4-FFF2-40B4-BE49-F238E27FC236}">
                <a16:creationId xmlns:a16="http://schemas.microsoft.com/office/drawing/2014/main" id="{28501E66-E3A3-1E65-1BF6-B482E545F4F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57362" y="379660"/>
            <a:ext cx="1416880" cy="2577905"/>
          </a:xfrm>
          <a:noFill/>
        </p:spPr>
        <p:txBody>
          <a:bodyPr wrap="square" lIns="0" tIns="0" rIns="0" bIns="0" anchor="t">
            <a:normAutofit/>
          </a:bodyPr>
          <a:lstStyle>
            <a:lvl1pPr marL="0" indent="0">
              <a:spcBef>
                <a:spcPts val="0"/>
              </a:spcBef>
              <a:buNone/>
              <a:defRPr sz="1050" b="0" spc="-70" baseline="0">
                <a:solidFill>
                  <a:schemeClr val="bg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r>
              <a:rPr lang="en-US" dirty="0"/>
              <a:t>In Bangladesh are insufficiently active</a:t>
            </a:r>
          </a:p>
        </p:txBody>
      </p:sp>
    </p:spTree>
    <p:extLst>
      <p:ext uri="{BB962C8B-B14F-4D97-AF65-F5344CB8AC3E}">
        <p14:creationId xmlns:p14="http://schemas.microsoft.com/office/powerpoint/2010/main" val="18436979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8706117C-D209-2111-2279-CEE280F91D55}"/>
              </a:ext>
            </a:extLst>
          </p:cNvPr>
          <p:cNvSpPr/>
          <p:nvPr userDrawn="1"/>
        </p:nvSpPr>
        <p:spPr>
          <a:xfrm>
            <a:off x="0" y="0"/>
            <a:ext cx="2743200" cy="36576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unicef">
            <a:extLst>
              <a:ext uri="{FF2B5EF4-FFF2-40B4-BE49-F238E27FC236}">
                <a16:creationId xmlns:a16="http://schemas.microsoft.com/office/drawing/2014/main" id="{9A4A566E-FE2A-54A5-91D1-567E27A9C456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1838856" y="3481398"/>
            <a:ext cx="868680" cy="137160"/>
          </a:xfrm>
        </p:spPr>
        <p:txBody>
          <a:bodyPr lIns="0" rIns="0"/>
          <a:lstStyle/>
          <a:p>
            <a:endParaRPr lang="en-US"/>
          </a:p>
        </p:txBody>
      </p:sp>
      <p:sp>
        <p:nvSpPr>
          <p:cNvPr id="18" name="who">
            <a:extLst>
              <a:ext uri="{FF2B5EF4-FFF2-40B4-BE49-F238E27FC236}">
                <a16:creationId xmlns:a16="http://schemas.microsoft.com/office/drawing/2014/main" id="{61619DC7-EE63-658B-8914-0C480E4B8B32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1327415" y="3480741"/>
            <a:ext cx="454035" cy="137817"/>
          </a:xfrm>
        </p:spPr>
        <p:txBody>
          <a:bodyPr lIns="0" rIns="0"/>
          <a:lstStyle/>
          <a:p>
            <a:endParaRPr lang="en-US"/>
          </a:p>
        </p:txBody>
      </p:sp>
      <p:sp>
        <p:nvSpPr>
          <p:cNvPr id="9" name="sourcetext">
            <a:extLst>
              <a:ext uri="{FF2B5EF4-FFF2-40B4-BE49-F238E27FC236}">
                <a16:creationId xmlns:a16="http://schemas.microsoft.com/office/drawing/2014/main" id="{652C5A3B-6C15-5425-2D06-22502C1600E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 lIns="0" tIns="0" rIns="0" bIns="0" anchor="ctr">
            <a:noAutofit/>
          </a:bodyPr>
          <a:lstStyle>
            <a:lvl1pPr marL="0" indent="0">
              <a:spcBef>
                <a:spcPts val="0"/>
              </a:spcBef>
              <a:buNone/>
              <a:defRPr sz="500" i="0" spc="-30" baseline="0">
                <a:solidFill>
                  <a:schemeClr val="bg1">
                    <a:lumMod val="85000"/>
                  </a:schemeClr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US" dirty="0"/>
              <a:t>Source: MICS</a:t>
            </a:r>
          </a:p>
        </p:txBody>
      </p:sp>
      <p:sp>
        <p:nvSpPr>
          <p:cNvPr id="14" name="line1">
            <a:extLst>
              <a:ext uri="{FF2B5EF4-FFF2-40B4-BE49-F238E27FC236}">
                <a16:creationId xmlns:a16="http://schemas.microsoft.com/office/drawing/2014/main" id="{28501E66-E3A3-1E65-1BF6-B482E545F4F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0" y="0"/>
            <a:ext cx="2743200" cy="3480741"/>
          </a:xfrm>
          <a:noFill/>
        </p:spPr>
        <p:txBody>
          <a:bodyPr wrap="square" lIns="228600" tIns="228600" rIns="228600" bIns="228600" anchor="ctr" anchorCtr="0">
            <a:normAutofit/>
          </a:bodyPr>
          <a:lstStyle>
            <a:lvl1pPr marL="0" indent="0" algn="ctr">
              <a:spcBef>
                <a:spcPts val="0"/>
              </a:spcBef>
              <a:buNone/>
              <a:defRPr sz="1100" b="1" spc="0" baseline="0">
                <a:solidFill>
                  <a:schemeClr val="bg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r>
              <a:rPr lang="en-US" dirty="0"/>
              <a:t>In Bangladesh are insufficiently active</a:t>
            </a:r>
          </a:p>
        </p:txBody>
      </p:sp>
    </p:spTree>
    <p:extLst>
      <p:ext uri="{BB962C8B-B14F-4D97-AF65-F5344CB8AC3E}">
        <p14:creationId xmlns:p14="http://schemas.microsoft.com/office/powerpoint/2010/main" val="32775097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hoto_image">
            <a:extLst>
              <a:ext uri="{FF2B5EF4-FFF2-40B4-BE49-F238E27FC236}">
                <a16:creationId xmlns:a16="http://schemas.microsoft.com/office/drawing/2014/main" id="{59D75F3A-1843-76E6-EF7D-06AF7F850B43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0" y="0"/>
            <a:ext cx="2743200" cy="3657600"/>
          </a:xfrm>
          <a:solidFill>
            <a:schemeClr val="tx1"/>
          </a:solidFill>
        </p:spPr>
        <p:txBody>
          <a:bodyPr lIns="0" rIns="0"/>
          <a:lstStyle/>
          <a:p>
            <a:endParaRPr lang="en-US"/>
          </a:p>
        </p:txBody>
      </p:sp>
      <p:sp>
        <p:nvSpPr>
          <p:cNvPr id="2" name="gradient">
            <a:extLst>
              <a:ext uri="{FF2B5EF4-FFF2-40B4-BE49-F238E27FC236}">
                <a16:creationId xmlns:a16="http://schemas.microsoft.com/office/drawing/2014/main" id="{22770181-993F-2844-B01A-4D0DE571CDEC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0" y="1679891"/>
            <a:ext cx="2743200" cy="1977709"/>
          </a:xfrm>
        </p:spPr>
        <p:txBody>
          <a:bodyPr lIns="0" rIns="0"/>
          <a:lstStyle/>
          <a:p>
            <a:endParaRPr lang="en-US" dirty="0"/>
          </a:p>
        </p:txBody>
      </p:sp>
      <p:sp>
        <p:nvSpPr>
          <p:cNvPr id="4" name="gradient2">
            <a:extLst>
              <a:ext uri="{FF2B5EF4-FFF2-40B4-BE49-F238E27FC236}">
                <a16:creationId xmlns:a16="http://schemas.microsoft.com/office/drawing/2014/main" id="{099769FA-DF32-5D5B-3275-480B8925887C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0" y="0"/>
            <a:ext cx="2743200" cy="1229247"/>
          </a:xfrm>
        </p:spPr>
        <p:txBody>
          <a:bodyPr/>
          <a:lstStyle/>
          <a:p>
            <a:endParaRPr lang="en-US"/>
          </a:p>
        </p:txBody>
      </p:sp>
      <p:sp>
        <p:nvSpPr>
          <p:cNvPr id="9" name="sourcetext">
            <a:extLst>
              <a:ext uri="{FF2B5EF4-FFF2-40B4-BE49-F238E27FC236}">
                <a16:creationId xmlns:a16="http://schemas.microsoft.com/office/drawing/2014/main" id="{652C5A3B-6C15-5425-2D06-22502C1600E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 lIns="0" tIns="0" rIns="0" bIns="0" anchor="ctr">
            <a:noAutofit/>
          </a:bodyPr>
          <a:lstStyle>
            <a:lvl1pPr marL="0" indent="0">
              <a:spcBef>
                <a:spcPts val="0"/>
              </a:spcBef>
              <a:buNone/>
              <a:defRPr sz="500" i="0" spc="-30" baseline="0">
                <a:solidFill>
                  <a:schemeClr val="bg1">
                    <a:lumMod val="85000"/>
                  </a:schemeClr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US" dirty="0"/>
              <a:t>Source: MICS</a:t>
            </a:r>
          </a:p>
        </p:txBody>
      </p:sp>
      <p:sp>
        <p:nvSpPr>
          <p:cNvPr id="6" name="number">
            <a:extLst>
              <a:ext uri="{FF2B5EF4-FFF2-40B4-BE49-F238E27FC236}">
                <a16:creationId xmlns:a16="http://schemas.microsoft.com/office/drawing/2014/main" id="{3CF3C81B-A38A-7D4D-35F0-8BC10E324BC8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-2" y="2428354"/>
            <a:ext cx="2743201" cy="435436"/>
          </a:xfrm>
          <a:solidFill>
            <a:schemeClr val="bg1"/>
          </a:solidFill>
        </p:spPr>
        <p:txBody>
          <a:bodyPr vert="horz" lIns="91440" tIns="0" rIns="0" bIns="0" rtlCol="0" anchor="ctr">
            <a:noAutofit/>
          </a:bodyPr>
          <a:lstStyle>
            <a:lvl1pPr marL="0" indent="0" algn="ctr">
              <a:spcBef>
                <a:spcPts val="0"/>
              </a:spcBef>
              <a:buNone/>
              <a:defRPr lang="en-US" sz="1800" b="1" spc="-70" baseline="0" dirty="0">
                <a:solidFill>
                  <a:schemeClr val="accent2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marL="0" lvl="0" indent="0">
              <a:spcBef>
                <a:spcPts val="0"/>
              </a:spcBef>
              <a:buNone/>
            </a:pPr>
            <a:r>
              <a:rPr lang="fr-FR" dirty="0"/>
              <a:t>Seulement 1 enfant sur 6</a:t>
            </a:r>
            <a:endParaRPr lang="en-US" dirty="0"/>
          </a:p>
        </p:txBody>
      </p:sp>
      <p:sp>
        <p:nvSpPr>
          <p:cNvPr id="17" name="line2">
            <a:extLst>
              <a:ext uri="{FF2B5EF4-FFF2-40B4-BE49-F238E27FC236}">
                <a16:creationId xmlns:a16="http://schemas.microsoft.com/office/drawing/2014/main" id="{2554ADF1-6615-3986-4E1F-338D0BA792EA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74172" y="78914"/>
            <a:ext cx="2394684" cy="1150334"/>
          </a:xfrm>
          <a:noFill/>
        </p:spPr>
        <p:txBody>
          <a:bodyPr lIns="91440" tIns="0" rIns="0" bIns="0" anchor="t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2000" b="1" spc="-70" baseline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r>
              <a:rPr lang="en-US" dirty="0"/>
              <a:t>raising risk of chronic disease</a:t>
            </a:r>
          </a:p>
        </p:txBody>
      </p:sp>
      <p:sp>
        <p:nvSpPr>
          <p:cNvPr id="14" name="line1">
            <a:extLst>
              <a:ext uri="{FF2B5EF4-FFF2-40B4-BE49-F238E27FC236}">
                <a16:creationId xmlns:a16="http://schemas.microsoft.com/office/drawing/2014/main" id="{28501E66-E3A3-1E65-1BF6-B482E545F4F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-8" y="2930627"/>
            <a:ext cx="2658291" cy="512527"/>
          </a:xfrm>
          <a:noFill/>
        </p:spPr>
        <p:txBody>
          <a:bodyPr wrap="square" lIns="91440" tIns="0" rIns="0" bIns="0" anchor="t" anchorCtr="0">
            <a:normAutofit/>
          </a:bodyPr>
          <a:lstStyle>
            <a:lvl1pPr marL="0" indent="0">
              <a:spcBef>
                <a:spcPts val="0"/>
              </a:spcBef>
              <a:buNone/>
              <a:defRPr sz="1050" b="1" spc="-70" baseline="0">
                <a:solidFill>
                  <a:schemeClr val="bg1"/>
                </a:solidFill>
                <a:effectLst/>
                <a:highlight>
                  <a:srgbClr val="F26B21"/>
                </a:highlight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r>
              <a:rPr lang="fr-FR" dirty="0"/>
              <a:t>Au Cameroun, les personnes présentant des symptômes de pneumonie ne consultent jamais un professionnel de santé à temps.</a:t>
            </a:r>
            <a:endParaRPr lang="en-US" dirty="0"/>
          </a:p>
        </p:txBody>
      </p:sp>
      <p:sp>
        <p:nvSpPr>
          <p:cNvPr id="3" name="unicef">
            <a:extLst>
              <a:ext uri="{FF2B5EF4-FFF2-40B4-BE49-F238E27FC236}">
                <a16:creationId xmlns:a16="http://schemas.microsoft.com/office/drawing/2014/main" id="{B3927420-600E-1DEB-823A-8F0BD644B56C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1838856" y="3481398"/>
            <a:ext cx="868680" cy="137160"/>
          </a:xfrm>
        </p:spPr>
        <p:txBody>
          <a:bodyPr lIns="0" rIns="0"/>
          <a:lstStyle/>
          <a:p>
            <a:endParaRPr lang="en-US"/>
          </a:p>
        </p:txBody>
      </p:sp>
      <p:sp>
        <p:nvSpPr>
          <p:cNvPr id="7" name="who">
            <a:extLst>
              <a:ext uri="{FF2B5EF4-FFF2-40B4-BE49-F238E27FC236}">
                <a16:creationId xmlns:a16="http://schemas.microsoft.com/office/drawing/2014/main" id="{281D4051-C22F-A4DF-348C-F09ADECDB294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1327415" y="3480741"/>
            <a:ext cx="454035" cy="137817"/>
          </a:xfrm>
        </p:spPr>
        <p:txBody>
          <a:bodyPr lIns="0" rIns="0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79866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hoto_image">
            <a:extLst>
              <a:ext uri="{FF2B5EF4-FFF2-40B4-BE49-F238E27FC236}">
                <a16:creationId xmlns:a16="http://schemas.microsoft.com/office/drawing/2014/main" id="{59D75F3A-1843-76E6-EF7D-06AF7F850B43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0" y="0"/>
            <a:ext cx="2743200" cy="3657600"/>
          </a:xfrm>
          <a:solidFill>
            <a:schemeClr val="tx1"/>
          </a:solidFill>
        </p:spPr>
        <p:txBody>
          <a:bodyPr lIns="0" rIns="0"/>
          <a:lstStyle/>
          <a:p>
            <a:endParaRPr lang="en-US"/>
          </a:p>
        </p:txBody>
      </p:sp>
      <p:sp>
        <p:nvSpPr>
          <p:cNvPr id="2" name="gradient">
            <a:extLst>
              <a:ext uri="{FF2B5EF4-FFF2-40B4-BE49-F238E27FC236}">
                <a16:creationId xmlns:a16="http://schemas.microsoft.com/office/drawing/2014/main" id="{22770181-993F-2844-B01A-4D0DE571CDEC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0" y="1401233"/>
            <a:ext cx="2743200" cy="2256367"/>
          </a:xfrm>
        </p:spPr>
        <p:txBody>
          <a:bodyPr lIns="0" rIns="0"/>
          <a:lstStyle/>
          <a:p>
            <a:endParaRPr lang="en-US" dirty="0"/>
          </a:p>
        </p:txBody>
      </p:sp>
      <p:sp>
        <p:nvSpPr>
          <p:cNvPr id="4" name="gradient2">
            <a:extLst>
              <a:ext uri="{FF2B5EF4-FFF2-40B4-BE49-F238E27FC236}">
                <a16:creationId xmlns:a16="http://schemas.microsoft.com/office/drawing/2014/main" id="{4542E496-9814-E292-5D29-9B9DB5CC2502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0" y="1"/>
            <a:ext cx="2743200" cy="786808"/>
          </a:xfrm>
        </p:spPr>
        <p:txBody>
          <a:bodyPr/>
          <a:lstStyle/>
          <a:p>
            <a:endParaRPr lang="en-US"/>
          </a:p>
        </p:txBody>
      </p:sp>
      <p:pic>
        <p:nvPicPr>
          <p:cNvPr id="5" name="location_image">
            <a:extLst>
              <a:ext uri="{FF2B5EF4-FFF2-40B4-BE49-F238E27FC236}">
                <a16:creationId xmlns:a16="http://schemas.microsoft.com/office/drawing/2014/main" id="{A641453C-88A3-FC27-0F8E-E797C2BEB15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933" y="106395"/>
            <a:ext cx="131575" cy="131575"/>
          </a:xfrm>
          <a:prstGeom prst="rect">
            <a:avLst/>
          </a:prstGeom>
        </p:spPr>
      </p:pic>
      <p:sp>
        <p:nvSpPr>
          <p:cNvPr id="9" name="sourcetext">
            <a:extLst>
              <a:ext uri="{FF2B5EF4-FFF2-40B4-BE49-F238E27FC236}">
                <a16:creationId xmlns:a16="http://schemas.microsoft.com/office/drawing/2014/main" id="{652C5A3B-6C15-5425-2D06-22502C1600E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 lIns="0" tIns="0" rIns="0" bIns="0" anchor="ctr">
            <a:noAutofit/>
          </a:bodyPr>
          <a:lstStyle>
            <a:lvl1pPr marL="0" indent="0">
              <a:spcBef>
                <a:spcPts val="0"/>
              </a:spcBef>
              <a:buNone/>
              <a:defRPr sz="500" i="0" spc="-30" baseline="0">
                <a:solidFill>
                  <a:schemeClr val="bg1">
                    <a:lumMod val="85000"/>
                  </a:schemeClr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US" dirty="0"/>
              <a:t>Source: MICS</a:t>
            </a:r>
          </a:p>
        </p:txBody>
      </p:sp>
      <p:sp>
        <p:nvSpPr>
          <p:cNvPr id="6" name="number">
            <a:extLst>
              <a:ext uri="{FF2B5EF4-FFF2-40B4-BE49-F238E27FC236}">
                <a16:creationId xmlns:a16="http://schemas.microsoft.com/office/drawing/2014/main" id="{3CF3C81B-A38A-7D4D-35F0-8BC10E324BC8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4746" y="2006602"/>
            <a:ext cx="2573536" cy="553484"/>
          </a:xfrm>
          <a:noFill/>
        </p:spPr>
        <p:txBody>
          <a:bodyPr lIns="0" tIns="0" rIns="0" bIns="0" anchor="b" anchorCtr="0">
            <a:noAutofit/>
          </a:bodyPr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US" dirty="0"/>
              <a:t>73% of teens</a:t>
            </a:r>
          </a:p>
        </p:txBody>
      </p:sp>
      <p:sp>
        <p:nvSpPr>
          <p:cNvPr id="16" name="location">
            <a:extLst>
              <a:ext uri="{FF2B5EF4-FFF2-40B4-BE49-F238E27FC236}">
                <a16:creationId xmlns:a16="http://schemas.microsoft.com/office/drawing/2014/main" id="{5D6FE913-FEC0-6CC5-CCAD-40675E13B5F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37048" y="88760"/>
            <a:ext cx="2219245" cy="236914"/>
          </a:xfrm>
        </p:spPr>
        <p:txBody>
          <a:bodyPr lIns="0" rIns="0">
            <a:normAutofit/>
          </a:bodyPr>
          <a:lstStyle>
            <a:lvl1pPr marL="0" marR="0" indent="0" algn="l" defTabSz="274313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800" b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marL="0" marR="0" lvl="0" indent="0" algn="l" defTabSz="274313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Bangladesh</a:t>
            </a:r>
          </a:p>
        </p:txBody>
      </p:sp>
      <p:sp>
        <p:nvSpPr>
          <p:cNvPr id="14" name="line1">
            <a:extLst>
              <a:ext uri="{FF2B5EF4-FFF2-40B4-BE49-F238E27FC236}">
                <a16:creationId xmlns:a16="http://schemas.microsoft.com/office/drawing/2014/main" id="{28501E66-E3A3-1E65-1BF6-B482E545F4F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-8" y="2619884"/>
            <a:ext cx="2658291" cy="724449"/>
          </a:xfrm>
          <a:noFill/>
        </p:spPr>
        <p:txBody>
          <a:bodyPr wrap="square" lIns="91440" tIns="0" rIns="0" bIns="0" anchor="t" anchorCtr="0">
            <a:normAutofit/>
          </a:bodyPr>
          <a:lstStyle>
            <a:lvl1pPr marL="0" indent="0">
              <a:spcBef>
                <a:spcPts val="0"/>
              </a:spcBef>
              <a:buNone/>
              <a:defRPr sz="1100" b="1" spc="-70" baseline="0">
                <a:solidFill>
                  <a:schemeClr val="bg1"/>
                </a:solidFill>
                <a:effectLst/>
                <a:highlight>
                  <a:srgbClr val="1EA7D6"/>
                </a:highlight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r>
              <a:rPr lang="en-US" dirty="0"/>
              <a:t>In Bangladesh are insufficiently active</a:t>
            </a:r>
          </a:p>
        </p:txBody>
      </p:sp>
      <p:sp>
        <p:nvSpPr>
          <p:cNvPr id="3" name="unicef">
            <a:extLst>
              <a:ext uri="{FF2B5EF4-FFF2-40B4-BE49-F238E27FC236}">
                <a16:creationId xmlns:a16="http://schemas.microsoft.com/office/drawing/2014/main" id="{B3927420-600E-1DEB-823A-8F0BD644B56C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1838856" y="3481398"/>
            <a:ext cx="868680" cy="137160"/>
          </a:xfrm>
        </p:spPr>
        <p:txBody>
          <a:bodyPr lIns="0" rIns="0"/>
          <a:lstStyle/>
          <a:p>
            <a:endParaRPr lang="en-US"/>
          </a:p>
        </p:txBody>
      </p:sp>
      <p:sp>
        <p:nvSpPr>
          <p:cNvPr id="7" name="who">
            <a:extLst>
              <a:ext uri="{FF2B5EF4-FFF2-40B4-BE49-F238E27FC236}">
                <a16:creationId xmlns:a16="http://schemas.microsoft.com/office/drawing/2014/main" id="{281D4051-C22F-A4DF-348C-F09ADECDB294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1327415" y="3480741"/>
            <a:ext cx="454035" cy="137817"/>
          </a:xfrm>
        </p:spPr>
        <p:txBody>
          <a:bodyPr lIns="0" rIns="0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13739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88595" y="194736"/>
            <a:ext cx="2366010" cy="7069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8595" y="973666"/>
            <a:ext cx="2366010" cy="23207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88595" y="3390056"/>
            <a:ext cx="617220" cy="1947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6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9BFB727-70E5-4B85-84EB-1A52BE20EE49}" type="datetimeFigureOut">
              <a:rPr lang="en-US" smtClean="0"/>
              <a:t>5/8/2026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08685" y="3390056"/>
            <a:ext cx="925830" cy="1947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6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937385" y="3390056"/>
            <a:ext cx="617220" cy="1947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6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BBB1D2B-CF7F-4D5D-9B4A-7DC3E92B2B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7900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3" r:id="rId2"/>
    <p:sldLayoutId id="2147483674" r:id="rId3"/>
    <p:sldLayoutId id="2147483676" r:id="rId4"/>
    <p:sldLayoutId id="2147483675" r:id="rId5"/>
  </p:sldLayoutIdLst>
  <p:txStyles>
    <p:titleStyle>
      <a:lvl1pPr algn="l" defTabSz="274313" rtl="0" eaLnBrk="1" latinLnBrk="0" hangingPunct="1">
        <a:lnSpc>
          <a:spcPct val="90000"/>
        </a:lnSpc>
        <a:spcBef>
          <a:spcPct val="0"/>
        </a:spcBef>
        <a:buNone/>
        <a:defRPr sz="132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68579" indent="-68579" algn="l" defTabSz="274313" rtl="0" eaLnBrk="1" latinLnBrk="0" hangingPunct="1">
        <a:lnSpc>
          <a:spcPct val="90000"/>
        </a:lnSpc>
        <a:spcBef>
          <a:spcPts val="300"/>
        </a:spcBef>
        <a:buFont typeface="Arial" panose="020B0604020202020204" pitchFamily="34" charset="0"/>
        <a:buChar char="•"/>
        <a:defRPr sz="840" kern="1200">
          <a:solidFill>
            <a:schemeClr val="tx1"/>
          </a:solidFill>
          <a:latin typeface="+mn-lt"/>
          <a:ea typeface="+mn-ea"/>
          <a:cs typeface="+mn-cs"/>
        </a:defRPr>
      </a:lvl1pPr>
      <a:lvl2pPr marL="205735" indent="-68579" algn="l" defTabSz="274313" rtl="0" eaLnBrk="1" latinLnBrk="0" hangingPunct="1">
        <a:lnSpc>
          <a:spcPct val="90000"/>
        </a:lnSpc>
        <a:spcBef>
          <a:spcPts val="150"/>
        </a:spcBef>
        <a:buFont typeface="Arial" panose="020B0604020202020204" pitchFamily="34" charset="0"/>
        <a:buChar char="•"/>
        <a:defRPr sz="720" kern="1200">
          <a:solidFill>
            <a:schemeClr val="tx1"/>
          </a:solidFill>
          <a:latin typeface="+mn-lt"/>
          <a:ea typeface="+mn-ea"/>
          <a:cs typeface="+mn-cs"/>
        </a:defRPr>
      </a:lvl2pPr>
      <a:lvl3pPr marL="342892" indent="-68579" algn="l" defTabSz="274313" rtl="0" eaLnBrk="1" latinLnBrk="0" hangingPunct="1">
        <a:lnSpc>
          <a:spcPct val="90000"/>
        </a:lnSpc>
        <a:spcBef>
          <a:spcPts val="150"/>
        </a:spcBef>
        <a:buFont typeface="Arial" panose="020B0604020202020204" pitchFamily="34" charset="0"/>
        <a:buChar char="•"/>
        <a:defRPr sz="600" kern="1200">
          <a:solidFill>
            <a:schemeClr val="tx1"/>
          </a:solidFill>
          <a:latin typeface="+mn-lt"/>
          <a:ea typeface="+mn-ea"/>
          <a:cs typeface="+mn-cs"/>
        </a:defRPr>
      </a:lvl3pPr>
      <a:lvl4pPr marL="480048" indent="-68579" algn="l" defTabSz="274313" rtl="0" eaLnBrk="1" latinLnBrk="0" hangingPunct="1">
        <a:lnSpc>
          <a:spcPct val="90000"/>
        </a:lnSpc>
        <a:spcBef>
          <a:spcPts val="150"/>
        </a:spcBef>
        <a:buFont typeface="Arial" panose="020B0604020202020204" pitchFamily="34" charset="0"/>
        <a:buChar char="•"/>
        <a:defRPr sz="540" kern="1200">
          <a:solidFill>
            <a:schemeClr val="tx1"/>
          </a:solidFill>
          <a:latin typeface="+mn-lt"/>
          <a:ea typeface="+mn-ea"/>
          <a:cs typeface="+mn-cs"/>
        </a:defRPr>
      </a:lvl4pPr>
      <a:lvl5pPr marL="617204" indent="-68579" algn="l" defTabSz="274313" rtl="0" eaLnBrk="1" latinLnBrk="0" hangingPunct="1">
        <a:lnSpc>
          <a:spcPct val="90000"/>
        </a:lnSpc>
        <a:spcBef>
          <a:spcPts val="150"/>
        </a:spcBef>
        <a:buFont typeface="Arial" panose="020B0604020202020204" pitchFamily="34" charset="0"/>
        <a:buChar char="•"/>
        <a:defRPr sz="540" kern="1200">
          <a:solidFill>
            <a:schemeClr val="tx1"/>
          </a:solidFill>
          <a:latin typeface="+mn-lt"/>
          <a:ea typeface="+mn-ea"/>
          <a:cs typeface="+mn-cs"/>
        </a:defRPr>
      </a:lvl5pPr>
      <a:lvl6pPr marL="754361" indent="-68579" algn="l" defTabSz="274313" rtl="0" eaLnBrk="1" latinLnBrk="0" hangingPunct="1">
        <a:lnSpc>
          <a:spcPct val="90000"/>
        </a:lnSpc>
        <a:spcBef>
          <a:spcPts val="150"/>
        </a:spcBef>
        <a:buFont typeface="Arial" panose="020B0604020202020204" pitchFamily="34" charset="0"/>
        <a:buChar char="•"/>
        <a:defRPr sz="540" kern="1200">
          <a:solidFill>
            <a:schemeClr val="tx1"/>
          </a:solidFill>
          <a:latin typeface="+mn-lt"/>
          <a:ea typeface="+mn-ea"/>
          <a:cs typeface="+mn-cs"/>
        </a:defRPr>
      </a:lvl6pPr>
      <a:lvl7pPr marL="891518" indent="-68579" algn="l" defTabSz="274313" rtl="0" eaLnBrk="1" latinLnBrk="0" hangingPunct="1">
        <a:lnSpc>
          <a:spcPct val="90000"/>
        </a:lnSpc>
        <a:spcBef>
          <a:spcPts val="150"/>
        </a:spcBef>
        <a:buFont typeface="Arial" panose="020B0604020202020204" pitchFamily="34" charset="0"/>
        <a:buChar char="•"/>
        <a:defRPr sz="540" kern="1200">
          <a:solidFill>
            <a:schemeClr val="tx1"/>
          </a:solidFill>
          <a:latin typeface="+mn-lt"/>
          <a:ea typeface="+mn-ea"/>
          <a:cs typeface="+mn-cs"/>
        </a:defRPr>
      </a:lvl7pPr>
      <a:lvl8pPr marL="1028675" indent="-68579" algn="l" defTabSz="274313" rtl="0" eaLnBrk="1" latinLnBrk="0" hangingPunct="1">
        <a:lnSpc>
          <a:spcPct val="90000"/>
        </a:lnSpc>
        <a:spcBef>
          <a:spcPts val="150"/>
        </a:spcBef>
        <a:buFont typeface="Arial" panose="020B0604020202020204" pitchFamily="34" charset="0"/>
        <a:buChar char="•"/>
        <a:defRPr sz="540" kern="1200">
          <a:solidFill>
            <a:schemeClr val="tx1"/>
          </a:solidFill>
          <a:latin typeface="+mn-lt"/>
          <a:ea typeface="+mn-ea"/>
          <a:cs typeface="+mn-cs"/>
        </a:defRPr>
      </a:lvl8pPr>
      <a:lvl9pPr marL="1165831" indent="-68579" algn="l" defTabSz="274313" rtl="0" eaLnBrk="1" latinLnBrk="0" hangingPunct="1">
        <a:lnSpc>
          <a:spcPct val="90000"/>
        </a:lnSpc>
        <a:spcBef>
          <a:spcPts val="150"/>
        </a:spcBef>
        <a:buFont typeface="Arial" panose="020B0604020202020204" pitchFamily="34" charset="0"/>
        <a:buChar char="•"/>
        <a:defRPr sz="54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74313" rtl="0" eaLnBrk="1" latinLnBrk="0" hangingPunct="1">
        <a:defRPr sz="540" kern="1200">
          <a:solidFill>
            <a:schemeClr val="tx1"/>
          </a:solidFill>
          <a:latin typeface="+mn-lt"/>
          <a:ea typeface="+mn-ea"/>
          <a:cs typeface="+mn-cs"/>
        </a:defRPr>
      </a:lvl1pPr>
      <a:lvl2pPr marL="137156" algn="l" defTabSz="274313" rtl="0" eaLnBrk="1" latinLnBrk="0" hangingPunct="1">
        <a:defRPr sz="540" kern="1200">
          <a:solidFill>
            <a:schemeClr val="tx1"/>
          </a:solidFill>
          <a:latin typeface="+mn-lt"/>
          <a:ea typeface="+mn-ea"/>
          <a:cs typeface="+mn-cs"/>
        </a:defRPr>
      </a:lvl2pPr>
      <a:lvl3pPr marL="274313" algn="l" defTabSz="274313" rtl="0" eaLnBrk="1" latinLnBrk="0" hangingPunct="1">
        <a:defRPr sz="540" kern="1200">
          <a:solidFill>
            <a:schemeClr val="tx1"/>
          </a:solidFill>
          <a:latin typeface="+mn-lt"/>
          <a:ea typeface="+mn-ea"/>
          <a:cs typeface="+mn-cs"/>
        </a:defRPr>
      </a:lvl3pPr>
      <a:lvl4pPr marL="411470" algn="l" defTabSz="274313" rtl="0" eaLnBrk="1" latinLnBrk="0" hangingPunct="1">
        <a:defRPr sz="540" kern="1200">
          <a:solidFill>
            <a:schemeClr val="tx1"/>
          </a:solidFill>
          <a:latin typeface="+mn-lt"/>
          <a:ea typeface="+mn-ea"/>
          <a:cs typeface="+mn-cs"/>
        </a:defRPr>
      </a:lvl4pPr>
      <a:lvl5pPr marL="548627" algn="l" defTabSz="274313" rtl="0" eaLnBrk="1" latinLnBrk="0" hangingPunct="1">
        <a:defRPr sz="540" kern="1200">
          <a:solidFill>
            <a:schemeClr val="tx1"/>
          </a:solidFill>
          <a:latin typeface="+mn-lt"/>
          <a:ea typeface="+mn-ea"/>
          <a:cs typeface="+mn-cs"/>
        </a:defRPr>
      </a:lvl5pPr>
      <a:lvl6pPr marL="685783" algn="l" defTabSz="274313" rtl="0" eaLnBrk="1" latinLnBrk="0" hangingPunct="1">
        <a:defRPr sz="540" kern="1200">
          <a:solidFill>
            <a:schemeClr val="tx1"/>
          </a:solidFill>
          <a:latin typeface="+mn-lt"/>
          <a:ea typeface="+mn-ea"/>
          <a:cs typeface="+mn-cs"/>
        </a:defRPr>
      </a:lvl6pPr>
      <a:lvl7pPr marL="822940" algn="l" defTabSz="274313" rtl="0" eaLnBrk="1" latinLnBrk="0" hangingPunct="1">
        <a:defRPr sz="540" kern="1200">
          <a:solidFill>
            <a:schemeClr val="tx1"/>
          </a:solidFill>
          <a:latin typeface="+mn-lt"/>
          <a:ea typeface="+mn-ea"/>
          <a:cs typeface="+mn-cs"/>
        </a:defRPr>
      </a:lvl7pPr>
      <a:lvl8pPr marL="960096" algn="l" defTabSz="274313" rtl="0" eaLnBrk="1" latinLnBrk="0" hangingPunct="1">
        <a:defRPr sz="540" kern="1200">
          <a:solidFill>
            <a:schemeClr val="tx1"/>
          </a:solidFill>
          <a:latin typeface="+mn-lt"/>
          <a:ea typeface="+mn-ea"/>
          <a:cs typeface="+mn-cs"/>
        </a:defRPr>
      </a:lvl8pPr>
      <a:lvl9pPr marL="1097252" algn="l" defTabSz="274313" rtl="0" eaLnBrk="1" latinLnBrk="0" hangingPunct="1">
        <a:defRPr sz="54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2.xml"/>
<Relationship Id="rId2" Type="http://schemas.openxmlformats.org/officeDocument/2006/relationships/image" Target="../media/a1885b6fbdc9a234d70cfd847bc701a397b54416.jpg"/>
<Relationship Id="rId3" Type="http://schemas.openxmlformats.org/officeDocument/2006/relationships/image" Target="../media/dbb151d9e95937fb20a78b7181a376dd0947cb5f.png"/>
<Relationship Id="rId4" Type="http://schemas.openxmlformats.org/officeDocument/2006/relationships/image" Target="../media/77a38750ff3b85e6129d6a3df753b89b40870b39.png"/>
</Relationships>

</file>

<file path=ppt/slides/_rels/slide10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2.xml"/>
<Relationship Id="rId2" Type="http://schemas.openxmlformats.org/officeDocument/2006/relationships/image" Target="../media/3513f2ff8557e5689f2508bb065151b089a1e7bc.jpg"/>
<Relationship Id="rId3" Type="http://schemas.openxmlformats.org/officeDocument/2006/relationships/image" Target="../media/dbb151d9e95937fb20a78b7181a376dd0947cb5f.png"/>
<Relationship Id="rId4" Type="http://schemas.openxmlformats.org/officeDocument/2006/relationships/image" Target="../media/77a38750ff3b85e6129d6a3df753b89b40870b39.png"/>
</Relationships>

</file>

<file path=ppt/slides/_rels/slide11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2.xml"/>
<Relationship Id="rId2" Type="http://schemas.openxmlformats.org/officeDocument/2006/relationships/image" Target="../media/2ca480acffd992b002480ea20566c56064909a2b.jpg"/>
<Relationship Id="rId3" Type="http://schemas.openxmlformats.org/officeDocument/2006/relationships/image" Target="../media/dbb151d9e95937fb20a78b7181a376dd0947cb5f.png"/>
<Relationship Id="rId4" Type="http://schemas.openxmlformats.org/officeDocument/2006/relationships/image" Target="../media/77a38750ff3b85e6129d6a3df753b89b40870b39.png"/>
</Relationships>

</file>

<file path=ppt/slides/_rels/slide12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2.xml"/>
<Relationship Id="rId2" Type="http://schemas.openxmlformats.org/officeDocument/2006/relationships/image" Target="../media/2ca480acffd992b002480ea20566c56064909a2b.jpg"/>
<Relationship Id="rId3" Type="http://schemas.openxmlformats.org/officeDocument/2006/relationships/image" Target="../media/dbb151d9e95937fb20a78b7181a376dd0947cb5f.png"/>
<Relationship Id="rId4" Type="http://schemas.openxmlformats.org/officeDocument/2006/relationships/image" Target="../media/77a38750ff3b85e6129d6a3df753b89b40870b39.png"/>
</Relationships>

</file>

<file path=ppt/slides/_rels/slide13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2.xml"/>
<Relationship Id="rId2" Type="http://schemas.openxmlformats.org/officeDocument/2006/relationships/image" Target="../media/5417a5055a088b2313be2aa028a24f39ffff132b.jpg"/>
<Relationship Id="rId3" Type="http://schemas.openxmlformats.org/officeDocument/2006/relationships/image" Target="../media/dbb151d9e95937fb20a78b7181a376dd0947cb5f.png"/>
<Relationship Id="rId4" Type="http://schemas.openxmlformats.org/officeDocument/2006/relationships/image" Target="../media/77a38750ff3b85e6129d6a3df753b89b40870b39.png"/>
</Relationships>

</file>

<file path=ppt/slides/_rels/slide14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2.xml"/>
<Relationship Id="rId2" Type="http://schemas.openxmlformats.org/officeDocument/2006/relationships/image" Target="../media/5417a5055a088b2313be2aa028a24f39ffff132b.jpg"/>
<Relationship Id="rId3" Type="http://schemas.openxmlformats.org/officeDocument/2006/relationships/image" Target="../media/dbb151d9e95937fb20a78b7181a376dd0947cb5f.png"/>
<Relationship Id="rId4" Type="http://schemas.openxmlformats.org/officeDocument/2006/relationships/image" Target="../media/77a38750ff3b85e6129d6a3df753b89b40870b39.png"/>
</Relationships>

</file>

<file path=ppt/slides/_rels/slide15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2.xml"/>
<Relationship Id="rId2" Type="http://schemas.openxmlformats.org/officeDocument/2006/relationships/image" Target="../media/baae205fa5253f0d5ed0990f373527e849b61957.jpg"/>
<Relationship Id="rId3" Type="http://schemas.openxmlformats.org/officeDocument/2006/relationships/image" Target="../media/dbb151d9e95937fb20a78b7181a376dd0947cb5f.png"/>
<Relationship Id="rId4" Type="http://schemas.openxmlformats.org/officeDocument/2006/relationships/image" Target="../media/77a38750ff3b85e6129d6a3df753b89b40870b39.png"/>
</Relationships>

</file>

<file path=ppt/slides/_rels/slide16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2.xml"/>
<Relationship Id="rId2" Type="http://schemas.openxmlformats.org/officeDocument/2006/relationships/image" Target="../media/baae205fa5253f0d5ed0990f373527e849b61957.jpg"/>
<Relationship Id="rId3" Type="http://schemas.openxmlformats.org/officeDocument/2006/relationships/image" Target="../media/dbb151d9e95937fb20a78b7181a376dd0947cb5f.png"/>
<Relationship Id="rId4" Type="http://schemas.openxmlformats.org/officeDocument/2006/relationships/image" Target="../media/77a38750ff3b85e6129d6a3df753b89b40870b39.png"/>
</Relationships>

</file>

<file path=ppt/slides/_rels/slide2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2.xml"/>
<Relationship Id="rId2" Type="http://schemas.openxmlformats.org/officeDocument/2006/relationships/image" Target="../media/a1885b6fbdc9a234d70cfd847bc701a397b54416.jpg"/>
<Relationship Id="rId3" Type="http://schemas.openxmlformats.org/officeDocument/2006/relationships/image" Target="../media/dbb151d9e95937fb20a78b7181a376dd0947cb5f.png"/>
<Relationship Id="rId4" Type="http://schemas.openxmlformats.org/officeDocument/2006/relationships/image" Target="../media/77a38750ff3b85e6129d6a3df753b89b40870b39.png"/>
</Relationships>

</file>

<file path=ppt/slides/_rels/slide3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2.xml"/>
<Relationship Id="rId2" Type="http://schemas.openxmlformats.org/officeDocument/2006/relationships/image" Target="../media/c4086127b6241ed230497dfab54cb15f703ba428.jpg"/>
<Relationship Id="rId3" Type="http://schemas.openxmlformats.org/officeDocument/2006/relationships/image" Target="../media/dbb151d9e95937fb20a78b7181a376dd0947cb5f.png"/>
<Relationship Id="rId4" Type="http://schemas.openxmlformats.org/officeDocument/2006/relationships/image" Target="../media/77a38750ff3b85e6129d6a3df753b89b40870b39.png"/>
</Relationships>

</file>

<file path=ppt/slides/_rels/slide4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2.xml"/>
<Relationship Id="rId2" Type="http://schemas.openxmlformats.org/officeDocument/2006/relationships/image" Target="../media/c4086127b6241ed230497dfab54cb15f703ba428.jpg"/>
<Relationship Id="rId3" Type="http://schemas.openxmlformats.org/officeDocument/2006/relationships/image" Target="../media/dbb151d9e95937fb20a78b7181a376dd0947cb5f.png"/>
<Relationship Id="rId4" Type="http://schemas.openxmlformats.org/officeDocument/2006/relationships/image" Target="../media/77a38750ff3b85e6129d6a3df753b89b40870b39.png"/>
</Relationships>

</file>

<file path=ppt/slides/_rels/slide5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2.xml"/>
<Relationship Id="rId2" Type="http://schemas.openxmlformats.org/officeDocument/2006/relationships/image" Target="../media/161f95ba0e04092253a7b3d13c6c52b715a7b77e.jpg"/>
<Relationship Id="rId3" Type="http://schemas.openxmlformats.org/officeDocument/2006/relationships/image" Target="../media/dbb151d9e95937fb20a78b7181a376dd0947cb5f.png"/>
<Relationship Id="rId4" Type="http://schemas.openxmlformats.org/officeDocument/2006/relationships/image" Target="../media/77a38750ff3b85e6129d6a3df753b89b40870b39.png"/>
</Relationships>

</file>

<file path=ppt/slides/_rels/slide6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2.xml"/>
<Relationship Id="rId2" Type="http://schemas.openxmlformats.org/officeDocument/2006/relationships/image" Target="../media/161f95ba0e04092253a7b3d13c6c52b715a7b77e.jpg"/>
<Relationship Id="rId3" Type="http://schemas.openxmlformats.org/officeDocument/2006/relationships/image" Target="../media/dbb151d9e95937fb20a78b7181a376dd0947cb5f.png"/>
<Relationship Id="rId4" Type="http://schemas.openxmlformats.org/officeDocument/2006/relationships/image" Target="../media/77a38750ff3b85e6129d6a3df753b89b40870b39.png"/>
</Relationships>

</file>

<file path=ppt/slides/_rels/slide7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2.xml"/>
<Relationship Id="rId2" Type="http://schemas.openxmlformats.org/officeDocument/2006/relationships/image" Target="../media/f969ebd58c04b73775d6ff5e471e4d6304641587.jpg"/>
<Relationship Id="rId3" Type="http://schemas.openxmlformats.org/officeDocument/2006/relationships/image" Target="../media/dbb151d9e95937fb20a78b7181a376dd0947cb5f.png"/>
<Relationship Id="rId4" Type="http://schemas.openxmlformats.org/officeDocument/2006/relationships/image" Target="../media/77a38750ff3b85e6129d6a3df753b89b40870b39.png"/>
</Relationships>

</file>

<file path=ppt/slides/_rels/slide8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2.xml"/>
<Relationship Id="rId2" Type="http://schemas.openxmlformats.org/officeDocument/2006/relationships/image" Target="../media/f969ebd58c04b73775d6ff5e471e4d6304641587.jpg"/>
<Relationship Id="rId3" Type="http://schemas.openxmlformats.org/officeDocument/2006/relationships/image" Target="../media/dbb151d9e95937fb20a78b7181a376dd0947cb5f.png"/>
<Relationship Id="rId4" Type="http://schemas.openxmlformats.org/officeDocument/2006/relationships/image" Target="../media/77a38750ff3b85e6129d6a3df753b89b40870b39.png"/>
</Relationships>

</file>

<file path=ppt/slides/_rels/slide9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2.xml"/>
<Relationship Id="rId2" Type="http://schemas.openxmlformats.org/officeDocument/2006/relationships/image" Target="../media/3513f2ff8557e5689f2508bb065151b089a1e7bc.jpg"/>
<Relationship Id="rId3" Type="http://schemas.openxmlformats.org/officeDocument/2006/relationships/image" Target="../media/dbb151d9e95937fb20a78b7181a376dd0947cb5f.png"/>
<Relationship Id="rId4" Type="http://schemas.openxmlformats.org/officeDocument/2006/relationships/image" Target="../media/77a38750ff3b85e6129d6a3df753b89b40870b39.png"/>
</Relationships>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22"/>
          </p:nvPr>
        </p:nvPicPr>
        <p:blipFill>
          <a:blip cstate="print" r:embed="rId3"/>
          <a:stretch>
            <a:fillRect/>
          </a:stretch>
        </p:blipFill>
        <p:spPr>
          <a:xfrm>
            <a:off x="0" y="0"/>
            <a:ext cx="2743200" cy="1555750"/>
          </a:xfrm>
          <a:prstGeom prst="rect">
            <a:avLst/>
          </a:prstGeom>
        </p:spPr>
      </p:pic>
      <p:pic>
        <p:nvPicPr>
          <p:cNvPr id="4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4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5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157362" y="88760"/>
            <a:ext cx="2219245" cy="236914"/>
          </a:xfrm>
        </p:spPr>
        <p:txBody>
          <a:bodyPr/>
          <a:lstStyle/>
          <a:p>
            <a:r>
              <a:rPr/>
              <a:t>Chile</a:t>
            </a:r>
          </a:p>
        </p:txBody>
      </p:sp>
      <p:sp>
        <p:nvSpPr>
          <p:cNvPr id="6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157362" y="379660"/>
            <a:ext cx="1416880" cy="2577905"/>
          </a:xfrm>
        </p:spPr>
        <p:txBody>
          <a:bodyPr/>
          <a:lstStyle/>
          <a:p>
            <a:r>
              <a:rPr/>
              <a:t>90% of teens are insufficiently active, raising the risk of chronic disease.</a:t>
            </a:r>
          </a:p>
        </p:txBody>
      </p:sp>
      <p:sp>
        <p:nvSpPr>
          <p:cNvPr id="7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Source: WMP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22"/>
          </p:nvPr>
        </p:nvPicPr>
        <p:blipFill>
          <a:blip cstate="print" r:embed="rId3"/>
          <a:stretch>
            <a:fillRect/>
          </a:stretch>
        </p:blipFill>
        <p:spPr>
          <a:xfrm>
            <a:off x="0" y="0"/>
            <a:ext cx="2743200" cy="1555750"/>
          </a:xfrm>
          <a:prstGeom prst="rect">
            <a:avLst/>
          </a:prstGeom>
        </p:spPr>
      </p:pic>
      <p:pic>
        <p:nvPicPr>
          <p:cNvPr id="4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4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5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157362" y="88760"/>
            <a:ext cx="2219245" cy="236914"/>
          </a:xfrm>
        </p:spPr>
        <p:txBody>
          <a:bodyPr/>
          <a:lstStyle/>
          <a:p>
            <a:r>
              <a:rPr/>
              <a:t>Chile</a:t>
            </a:r>
          </a:p>
        </p:txBody>
      </p:sp>
      <p:sp>
        <p:nvSpPr>
          <p:cNvPr id="6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157362" y="379660"/>
            <a:ext cx="1416880" cy="2577905"/>
          </a:xfrm>
        </p:spPr>
        <p:txBody>
          <a:bodyPr/>
          <a:lstStyle/>
          <a:p>
            <a:r>
              <a:rPr/>
              <a:t>Los niños necesitan atención rápida cuando tienen una infección respiratoria aguda.</a:t>
            </a:r>
          </a:p>
        </p:txBody>
      </p:sp>
      <p:sp>
        <p:nvSpPr>
          <p:cNvPr id="7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 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22"/>
          </p:nvPr>
        </p:nvPicPr>
        <p:blipFill>
          <a:blip cstate="print" r:embed="rId3"/>
          <a:stretch>
            <a:fillRect/>
          </a:stretch>
        </p:blipFill>
        <p:spPr>
          <a:xfrm>
            <a:off x="0" y="0"/>
            <a:ext cx="2743200" cy="1555750"/>
          </a:xfrm>
          <a:prstGeom prst="rect">
            <a:avLst/>
          </a:prstGeom>
        </p:spPr>
      </p:pic>
      <p:pic>
        <p:nvPicPr>
          <p:cNvPr id="4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4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5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157362" y="88760"/>
            <a:ext cx="2219245" cy="236914"/>
          </a:xfrm>
        </p:spPr>
        <p:txBody>
          <a:bodyPr/>
          <a:lstStyle/>
          <a:p>
            <a:r>
              <a:rPr/>
              <a:t>Chile</a:t>
            </a:r>
          </a:p>
        </p:txBody>
      </p:sp>
      <p:sp>
        <p:nvSpPr>
          <p:cNvPr id="6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157362" y="379660"/>
            <a:ext cx="1416880" cy="2577905"/>
          </a:xfrm>
        </p:spPr>
        <p:txBody>
          <a:bodyPr/>
          <a:lstStyle/>
          <a:p>
            <a:r>
              <a:rPr/>
              <a:t>Mothers need four antenatal visits, every pregnancy.</a:t>
            </a:r>
          </a:p>
        </p:txBody>
      </p:sp>
      <p:sp>
        <p:nvSpPr>
          <p:cNvPr id="7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 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22"/>
          </p:nvPr>
        </p:nvPicPr>
        <p:blipFill>
          <a:blip cstate="print" r:embed="rId3"/>
          <a:stretch>
            <a:fillRect/>
          </a:stretch>
        </p:blipFill>
        <p:spPr>
          <a:xfrm>
            <a:off x="0" y="0"/>
            <a:ext cx="2743200" cy="1555750"/>
          </a:xfrm>
          <a:prstGeom prst="rect">
            <a:avLst/>
          </a:prstGeom>
        </p:spPr>
      </p:pic>
      <p:pic>
        <p:nvPicPr>
          <p:cNvPr id="4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4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5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157362" y="88760"/>
            <a:ext cx="2219245" cy="236914"/>
          </a:xfrm>
        </p:spPr>
        <p:txBody>
          <a:bodyPr/>
          <a:lstStyle/>
          <a:p>
            <a:r>
              <a:rPr/>
              <a:t>Chile</a:t>
            </a:r>
          </a:p>
        </p:txBody>
      </p:sp>
      <p:sp>
        <p:nvSpPr>
          <p:cNvPr id="6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157362" y="379660"/>
            <a:ext cx="1416880" cy="2577905"/>
          </a:xfrm>
        </p:spPr>
        <p:txBody>
          <a:bodyPr/>
          <a:lstStyle/>
          <a:p>
            <a:r>
              <a:rPr/>
              <a:t>Las madres necesitan cuatro controles prenatales en cada embarazo.</a:t>
            </a:r>
          </a:p>
        </p:txBody>
      </p:sp>
      <p:sp>
        <p:nvSpPr>
          <p:cNvPr id="7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 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22"/>
          </p:nvPr>
        </p:nvPicPr>
        <p:blipFill>
          <a:blip cstate="print" r:embed="rId3"/>
          <a:stretch>
            <a:fillRect/>
          </a:stretch>
        </p:blipFill>
        <p:spPr>
          <a:xfrm>
            <a:off x="0" y="0"/>
            <a:ext cx="2743200" cy="1555750"/>
          </a:xfrm>
          <a:prstGeom prst="rect">
            <a:avLst/>
          </a:prstGeom>
        </p:spPr>
      </p:pic>
      <p:pic>
        <p:nvPicPr>
          <p:cNvPr id="4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4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5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157362" y="88760"/>
            <a:ext cx="2219245" cy="236914"/>
          </a:xfrm>
        </p:spPr>
        <p:txBody>
          <a:bodyPr/>
          <a:lstStyle/>
          <a:p>
            <a:r>
              <a:rPr/>
              <a:t>Chile</a:t>
            </a:r>
          </a:p>
        </p:txBody>
      </p:sp>
      <p:sp>
        <p:nvSpPr>
          <p:cNvPr id="6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157362" y="379660"/>
            <a:ext cx="1416880" cy="2577905"/>
          </a:xfrm>
        </p:spPr>
        <p:txBody>
          <a:bodyPr/>
          <a:lstStyle/>
          <a:p>
            <a:r>
              <a:rPr/>
              <a:t>A birth takes place without a skilled health professional every 8 hours.</a:t>
            </a:r>
          </a:p>
        </p:txBody>
      </p:sp>
      <p:sp>
        <p:nvSpPr>
          <p:cNvPr id="7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Source: PHIPIP 2025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22"/>
          </p:nvPr>
        </p:nvPicPr>
        <p:blipFill>
          <a:blip cstate="print" r:embed="rId3"/>
          <a:stretch>
            <a:fillRect/>
          </a:stretch>
        </p:blipFill>
        <p:spPr>
          <a:xfrm>
            <a:off x="0" y="0"/>
            <a:ext cx="2743200" cy="1555750"/>
          </a:xfrm>
          <a:prstGeom prst="rect">
            <a:avLst/>
          </a:prstGeom>
        </p:spPr>
      </p:pic>
      <p:pic>
        <p:nvPicPr>
          <p:cNvPr id="4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4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5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157362" y="88760"/>
            <a:ext cx="2219245" cy="236914"/>
          </a:xfrm>
        </p:spPr>
        <p:txBody>
          <a:bodyPr/>
          <a:lstStyle/>
          <a:p>
            <a:r>
              <a:rPr/>
              <a:t>Chile</a:t>
            </a:r>
          </a:p>
        </p:txBody>
      </p:sp>
      <p:sp>
        <p:nvSpPr>
          <p:cNvPr id="6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157362" y="379660"/>
            <a:ext cx="1416880" cy="2577905"/>
          </a:xfrm>
        </p:spPr>
        <p:txBody>
          <a:bodyPr/>
          <a:lstStyle/>
          <a:p>
            <a:r>
              <a:rPr/>
              <a:t>Cada 8 horas nace un bebé sin la atención de un profesional de salud capacitado.</a:t>
            </a:r>
          </a:p>
        </p:txBody>
      </p:sp>
      <p:sp>
        <p:nvSpPr>
          <p:cNvPr id="7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Fuente: PHIPIP 2025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22"/>
          </p:nvPr>
        </p:nvPicPr>
        <p:blipFill>
          <a:blip cstate="print" r:embed="rId3"/>
          <a:stretch>
            <a:fillRect/>
          </a:stretch>
        </p:blipFill>
        <p:spPr>
          <a:xfrm>
            <a:off x="0" y="0"/>
            <a:ext cx="2743200" cy="1555750"/>
          </a:xfrm>
          <a:prstGeom prst="rect">
            <a:avLst/>
          </a:prstGeom>
        </p:spPr>
      </p:pic>
      <p:pic>
        <p:nvPicPr>
          <p:cNvPr id="4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4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5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157362" y="88760"/>
            <a:ext cx="2219245" cy="236914"/>
          </a:xfrm>
        </p:spPr>
        <p:txBody>
          <a:bodyPr/>
          <a:lstStyle/>
          <a:p>
            <a:r>
              <a:rPr/>
              <a:t>Chile</a:t>
            </a:r>
          </a:p>
        </p:txBody>
      </p:sp>
      <p:sp>
        <p:nvSpPr>
          <p:cNvPr id="6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157362" y="379660"/>
            <a:ext cx="1416880" cy="2577905"/>
          </a:xfrm>
        </p:spPr>
        <p:txBody>
          <a:bodyPr/>
          <a:lstStyle/>
          <a:p>
            <a:r>
              <a:rPr/>
              <a:t>Children need oral rehydration salts and zinc to survive diarrhoea.</a:t>
            </a:r>
          </a:p>
        </p:txBody>
      </p:sp>
      <p:sp>
        <p:nvSpPr>
          <p:cNvPr id="7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 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22"/>
          </p:nvPr>
        </p:nvPicPr>
        <p:blipFill>
          <a:blip cstate="print" r:embed="rId3"/>
          <a:stretch>
            <a:fillRect/>
          </a:stretch>
        </p:blipFill>
        <p:spPr>
          <a:xfrm>
            <a:off x="0" y="0"/>
            <a:ext cx="2743200" cy="1555750"/>
          </a:xfrm>
          <a:prstGeom prst="rect">
            <a:avLst/>
          </a:prstGeom>
        </p:spPr>
      </p:pic>
      <p:pic>
        <p:nvPicPr>
          <p:cNvPr id="4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4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5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157362" y="88760"/>
            <a:ext cx="2219245" cy="236914"/>
          </a:xfrm>
        </p:spPr>
        <p:txBody>
          <a:bodyPr/>
          <a:lstStyle/>
          <a:p>
            <a:r>
              <a:rPr/>
              <a:t>Chile</a:t>
            </a:r>
          </a:p>
        </p:txBody>
      </p:sp>
      <p:sp>
        <p:nvSpPr>
          <p:cNvPr id="6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157362" y="379660"/>
            <a:ext cx="1416880" cy="2577905"/>
          </a:xfrm>
        </p:spPr>
        <p:txBody>
          <a:bodyPr/>
          <a:lstStyle/>
          <a:p>
            <a:r>
              <a:rPr/>
              <a:t>Los niños necesitan sales de rehidratación oral y zinc para sobrevivir la diarrea.</a:t>
            </a:r>
          </a:p>
        </p:txBody>
      </p:sp>
      <p:sp>
        <p:nvSpPr>
          <p:cNvPr id="7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 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22"/>
          </p:nvPr>
        </p:nvPicPr>
        <p:blipFill>
          <a:blip cstate="print" r:embed="rId3"/>
          <a:stretch>
            <a:fillRect/>
          </a:stretch>
        </p:blipFill>
        <p:spPr>
          <a:xfrm>
            <a:off x="0" y="0"/>
            <a:ext cx="2743200" cy="1555750"/>
          </a:xfrm>
          <a:prstGeom prst="rect">
            <a:avLst/>
          </a:prstGeom>
        </p:spPr>
      </p:pic>
      <p:pic>
        <p:nvPicPr>
          <p:cNvPr id="4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4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5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157362" y="88760"/>
            <a:ext cx="2219245" cy="236914"/>
          </a:xfrm>
        </p:spPr>
        <p:txBody>
          <a:bodyPr/>
          <a:lstStyle/>
          <a:p>
            <a:r>
              <a:rPr/>
              <a:t>Chile</a:t>
            </a:r>
          </a:p>
        </p:txBody>
      </p:sp>
      <p:sp>
        <p:nvSpPr>
          <p:cNvPr id="6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157362" y="379660"/>
            <a:ext cx="1416880" cy="2577905"/>
          </a:xfrm>
        </p:spPr>
        <p:txBody>
          <a:bodyPr/>
          <a:lstStyle/>
          <a:p>
            <a:r>
              <a:rPr/>
              <a:t>El 90% de los adolescentes no hacen suficiente actividad física, lo que aumenta el riesgo de enfermedades crónicas.</a:t>
            </a:r>
          </a:p>
        </p:txBody>
      </p:sp>
      <p:sp>
        <p:nvSpPr>
          <p:cNvPr id="7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Fuente: WMP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22"/>
          </p:nvPr>
        </p:nvPicPr>
        <p:blipFill>
          <a:blip cstate="print" r:embed="rId3"/>
          <a:stretch>
            <a:fillRect/>
          </a:stretch>
        </p:blipFill>
        <p:spPr>
          <a:xfrm>
            <a:off x="0" y="0"/>
            <a:ext cx="2743200" cy="1555750"/>
          </a:xfrm>
          <a:prstGeom prst="rect">
            <a:avLst/>
          </a:prstGeom>
        </p:spPr>
      </p:pic>
      <p:pic>
        <p:nvPicPr>
          <p:cNvPr id="4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4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5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157362" y="88760"/>
            <a:ext cx="2219245" cy="236914"/>
          </a:xfrm>
        </p:spPr>
        <p:txBody>
          <a:bodyPr/>
          <a:lstStyle/>
          <a:p>
            <a:r>
              <a:rPr/>
              <a:t>Chile</a:t>
            </a:r>
          </a:p>
        </p:txBody>
      </p:sp>
      <p:sp>
        <p:nvSpPr>
          <p:cNvPr id="6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157362" y="379660"/>
            <a:ext cx="1416880" cy="2577905"/>
          </a:xfrm>
        </p:spPr>
        <p:txBody>
          <a:bodyPr/>
          <a:lstStyle/>
          <a:p>
            <a:r>
              <a:rPr/>
              <a:t>A woman dies from pregnancy or childbirth every 20 days.</a:t>
            </a:r>
          </a:p>
        </p:txBody>
      </p:sp>
      <p:sp>
        <p:nvSpPr>
          <p:cNvPr id="7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Source: MMEIG 2025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22"/>
          </p:nvPr>
        </p:nvPicPr>
        <p:blipFill>
          <a:blip cstate="print" r:embed="rId3"/>
          <a:stretch>
            <a:fillRect/>
          </a:stretch>
        </p:blipFill>
        <p:spPr>
          <a:xfrm>
            <a:off x="0" y="0"/>
            <a:ext cx="2743200" cy="1555750"/>
          </a:xfrm>
          <a:prstGeom prst="rect">
            <a:avLst/>
          </a:prstGeom>
        </p:spPr>
      </p:pic>
      <p:pic>
        <p:nvPicPr>
          <p:cNvPr id="4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4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5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157362" y="88760"/>
            <a:ext cx="2219245" cy="236914"/>
          </a:xfrm>
        </p:spPr>
        <p:txBody>
          <a:bodyPr/>
          <a:lstStyle/>
          <a:p>
            <a:r>
              <a:rPr/>
              <a:t>Chile</a:t>
            </a:r>
          </a:p>
        </p:txBody>
      </p:sp>
      <p:sp>
        <p:nvSpPr>
          <p:cNvPr id="6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157362" y="379660"/>
            <a:ext cx="1416880" cy="2577905"/>
          </a:xfrm>
        </p:spPr>
        <p:txBody>
          <a:bodyPr/>
          <a:lstStyle/>
          <a:p>
            <a:r>
              <a:rPr/>
              <a:t>Una mujer muere por el embarazo o el parto cada 20 días.</a:t>
            </a:r>
          </a:p>
        </p:txBody>
      </p:sp>
      <p:sp>
        <p:nvSpPr>
          <p:cNvPr id="7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Fuente: MMEIG 2025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22"/>
          </p:nvPr>
        </p:nvPicPr>
        <p:blipFill>
          <a:blip cstate="print" r:embed="rId3"/>
          <a:stretch>
            <a:fillRect/>
          </a:stretch>
        </p:blipFill>
        <p:spPr>
          <a:xfrm>
            <a:off x="0" y="0"/>
            <a:ext cx="2743200" cy="1555750"/>
          </a:xfrm>
          <a:prstGeom prst="rect">
            <a:avLst/>
          </a:prstGeom>
        </p:spPr>
      </p:pic>
      <p:pic>
        <p:nvPicPr>
          <p:cNvPr id="4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4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5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157362" y="88760"/>
            <a:ext cx="2219245" cy="236914"/>
          </a:xfrm>
        </p:spPr>
        <p:txBody>
          <a:bodyPr/>
          <a:lstStyle/>
          <a:p>
            <a:r>
              <a:rPr/>
              <a:t>Chile</a:t>
            </a:r>
          </a:p>
        </p:txBody>
      </p:sp>
      <p:sp>
        <p:nvSpPr>
          <p:cNvPr id="6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157362" y="379660"/>
            <a:ext cx="1416880" cy="2577905"/>
          </a:xfrm>
        </p:spPr>
        <p:txBody>
          <a:bodyPr/>
          <a:lstStyle/>
          <a:p>
            <a:r>
              <a:rPr/>
              <a:t>Girls should not become mothers while still children.</a:t>
            </a:r>
          </a:p>
        </p:txBody>
      </p:sp>
      <p:sp>
        <p:nvSpPr>
          <p:cNvPr id="7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 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22"/>
          </p:nvPr>
        </p:nvPicPr>
        <p:blipFill>
          <a:blip cstate="print" r:embed="rId3"/>
          <a:stretch>
            <a:fillRect/>
          </a:stretch>
        </p:blipFill>
        <p:spPr>
          <a:xfrm>
            <a:off x="0" y="0"/>
            <a:ext cx="2743200" cy="1555750"/>
          </a:xfrm>
          <a:prstGeom prst="rect">
            <a:avLst/>
          </a:prstGeom>
        </p:spPr>
      </p:pic>
      <p:pic>
        <p:nvPicPr>
          <p:cNvPr id="4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4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5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157362" y="88760"/>
            <a:ext cx="2219245" cy="236914"/>
          </a:xfrm>
        </p:spPr>
        <p:txBody>
          <a:bodyPr/>
          <a:lstStyle/>
          <a:p>
            <a:r>
              <a:rPr/>
              <a:t>Chile</a:t>
            </a:r>
          </a:p>
        </p:txBody>
      </p:sp>
      <p:sp>
        <p:nvSpPr>
          <p:cNvPr id="6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157362" y="379660"/>
            <a:ext cx="1416880" cy="2577905"/>
          </a:xfrm>
        </p:spPr>
        <p:txBody>
          <a:bodyPr/>
          <a:lstStyle/>
          <a:p>
            <a:r>
              <a:rPr/>
              <a:t>Las niñas no deberían convertirse en madres cuando todavía son niñas.</a:t>
            </a:r>
          </a:p>
        </p:txBody>
      </p:sp>
      <p:sp>
        <p:nvSpPr>
          <p:cNvPr id="7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 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22"/>
          </p:nvPr>
        </p:nvPicPr>
        <p:blipFill>
          <a:blip cstate="print" r:embed="rId3"/>
          <a:stretch>
            <a:fillRect/>
          </a:stretch>
        </p:blipFill>
        <p:spPr>
          <a:xfrm>
            <a:off x="0" y="0"/>
            <a:ext cx="2743200" cy="1555750"/>
          </a:xfrm>
          <a:prstGeom prst="rect">
            <a:avLst/>
          </a:prstGeom>
        </p:spPr>
      </p:pic>
      <p:pic>
        <p:nvPicPr>
          <p:cNvPr id="4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4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5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157362" y="88760"/>
            <a:ext cx="2219245" cy="236914"/>
          </a:xfrm>
        </p:spPr>
        <p:txBody>
          <a:bodyPr/>
          <a:lstStyle/>
          <a:p>
            <a:r>
              <a:rPr/>
              <a:t>Chile</a:t>
            </a:r>
          </a:p>
        </p:txBody>
      </p:sp>
      <p:sp>
        <p:nvSpPr>
          <p:cNvPr id="6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157362" y="379660"/>
            <a:ext cx="1416880" cy="2577905"/>
          </a:xfrm>
        </p:spPr>
        <p:txBody>
          <a:bodyPr/>
          <a:lstStyle/>
          <a:p>
            <a:r>
              <a:rPr/>
              <a:t>Mothers need care in the critical first 48 hours after delivery.</a:t>
            </a:r>
          </a:p>
        </p:txBody>
      </p:sp>
      <p:sp>
        <p:nvSpPr>
          <p:cNvPr id="7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 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22"/>
          </p:nvPr>
        </p:nvPicPr>
        <p:blipFill>
          <a:blip cstate="print" r:embed="rId3"/>
          <a:stretch>
            <a:fillRect/>
          </a:stretch>
        </p:blipFill>
        <p:spPr>
          <a:xfrm>
            <a:off x="0" y="0"/>
            <a:ext cx="2743200" cy="1555750"/>
          </a:xfrm>
          <a:prstGeom prst="rect">
            <a:avLst/>
          </a:prstGeom>
        </p:spPr>
      </p:pic>
      <p:pic>
        <p:nvPicPr>
          <p:cNvPr id="4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4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5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157362" y="88760"/>
            <a:ext cx="2219245" cy="236914"/>
          </a:xfrm>
        </p:spPr>
        <p:txBody>
          <a:bodyPr/>
          <a:lstStyle/>
          <a:p>
            <a:r>
              <a:rPr/>
              <a:t>Chile</a:t>
            </a:r>
          </a:p>
        </p:txBody>
      </p:sp>
      <p:sp>
        <p:nvSpPr>
          <p:cNvPr id="6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157362" y="379660"/>
            <a:ext cx="1416880" cy="2577905"/>
          </a:xfrm>
        </p:spPr>
        <p:txBody>
          <a:bodyPr/>
          <a:lstStyle/>
          <a:p>
            <a:r>
              <a:rPr/>
              <a:t>Las madres necesitan atención en las primeras 48 horas críticas después del parto.</a:t>
            </a:r>
          </a:p>
        </p:txBody>
      </p:sp>
      <p:sp>
        <p:nvSpPr>
          <p:cNvPr id="7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 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22"/>
          </p:nvPr>
        </p:nvPicPr>
        <p:blipFill>
          <a:blip cstate="print" r:embed="rId3"/>
          <a:stretch>
            <a:fillRect/>
          </a:stretch>
        </p:blipFill>
        <p:spPr>
          <a:xfrm>
            <a:off x="0" y="0"/>
            <a:ext cx="2743200" cy="1555750"/>
          </a:xfrm>
          <a:prstGeom prst="rect">
            <a:avLst/>
          </a:prstGeom>
        </p:spPr>
      </p:pic>
      <p:pic>
        <p:nvPicPr>
          <p:cNvPr id="4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4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5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157362" y="88760"/>
            <a:ext cx="2219245" cy="236914"/>
          </a:xfrm>
        </p:spPr>
        <p:txBody>
          <a:bodyPr/>
          <a:lstStyle/>
          <a:p>
            <a:r>
              <a:rPr/>
              <a:t>Chile</a:t>
            </a:r>
          </a:p>
        </p:txBody>
      </p:sp>
      <p:sp>
        <p:nvSpPr>
          <p:cNvPr id="6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157362" y="379660"/>
            <a:ext cx="1416880" cy="2577905"/>
          </a:xfrm>
        </p:spPr>
        <p:txBody>
          <a:bodyPr/>
          <a:lstStyle/>
          <a:p>
            <a:r>
              <a:rPr/>
              <a:t>Children need timely care when acute respiratory infection strikes.</a:t>
            </a:r>
          </a:p>
        </p:txBody>
      </p:sp>
      <p:sp>
        <p:nvSpPr>
          <p:cNvPr id="7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 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 Them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Version=16.0.0.0, Culture=neutral, PublicKeyToken=71e9bce111e9429c</Assembly>
    <Class>Microsoft.Office.DocumentManagement.Internal.DocIdHandler</Class>
    <Data/>
    <Filter/>
  </Receiver>
</spe:Receiver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C98D844A22B794A81DDBFBB9EF63804" ma:contentTypeVersion="21" ma:contentTypeDescription="Create a new document." ma:contentTypeScope="" ma:versionID="fe15f658f7c596d9f8849af6b3848d26">
  <xsd:schema xmlns:xsd="http://www.w3.org/2001/XMLSchema" xmlns:xs="http://www.w3.org/2001/XMLSchema" xmlns:p="http://schemas.microsoft.com/office/2006/metadata/properties" xmlns:ns2="9e17fbd9-fb4c-4d20-9ec4-18aa77a91b0d" xmlns:ns3="ae6450c1-f776-41e3-80e5-b5e3b2145961" xmlns:ns4="ca283e0b-db31-4043-a2ef-b80661bf084a" targetNamespace="http://schemas.microsoft.com/office/2006/metadata/properties" ma:root="true" ma:fieldsID="447776fe2e95ffb96f739988fedfabc2" ns2:_="" ns3:_="" ns4:_="">
    <xsd:import namespace="9e17fbd9-fb4c-4d20-9ec4-18aa77a91b0d"/>
    <xsd:import namespace="ae6450c1-f776-41e3-80e5-b5e3b2145961"/>
    <xsd:import namespace="ca283e0b-db31-4043-a2ef-b80661bf084a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Location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2:SharedWithUsers" minOccurs="0"/>
                <xsd:element ref="ns2:SharedWithDetails" minOccurs="0"/>
                <xsd:element ref="ns3:MediaServiceAutoKeyPoints" minOccurs="0"/>
                <xsd:element ref="ns3:MediaServiceKeyPoints" minOccurs="0"/>
                <xsd:element ref="ns3:MediaLengthInSeconds" minOccurs="0"/>
                <xsd:element ref="ns3:lcf76f155ced4ddcb4097134ff3c332f" minOccurs="0"/>
                <xsd:element ref="ns4:TaxCatchAll" minOccurs="0"/>
                <xsd:element ref="ns3:MediaServiceObjectDetectorVersions" minOccurs="0"/>
                <xsd:element ref="ns3:MediaServiceSearchProperties" minOccurs="0"/>
                <xsd:element ref="ns3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e17fbd9-fb4c-4d20-9ec4-18aa77a91b0d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9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Persist ID" ma:description="Keep ID on add." ma:hidden="true" ma:internalName="_dlc_DocIdPersistId" ma:readOnly="true">
      <xsd:simpleType>
        <xsd:restriction base="dms:Boolean"/>
      </xsd:simpleType>
    </xsd:element>
    <xsd:element name="SharedWithUsers" ma:index="19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e6450c1-f776-41e3-80e5-b5e3b214596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21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2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3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5" nillable="true" ma:taxonomy="true" ma:internalName="lcf76f155ced4ddcb4097134ff3c332f" ma:taxonomyFieldName="MediaServiceImageTags" ma:displayName="Image Tags" ma:readOnly="false" ma:fieldId="{5cf76f15-5ced-4ddc-b409-7134ff3c332f}" ma:taxonomyMulti="true" ma:sspId="73f51738-d318-4883-9d64-4f0bd0ccc55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7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8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BillingMetadata" ma:index="29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a283e0b-db31-4043-a2ef-b80661bf084a" elementFormDefault="qualified">
    <xsd:import namespace="http://schemas.microsoft.com/office/2006/documentManagement/types"/>
    <xsd:import namespace="http://schemas.microsoft.com/office/infopath/2007/PartnerControls"/>
    <xsd:element name="TaxCatchAll" ma:index="26" nillable="true" ma:displayName="Taxonomy Catch All Column" ma:hidden="true" ma:list="{00684939-5bfc-447e-a0d2-1998042826f8}" ma:internalName="TaxCatchAll" ma:showField="CatchAllData" ma:web="9e17fbd9-fb4c-4d20-9ec4-18aa77a91b0d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dlc_DocId xmlns="9e17fbd9-fb4c-4d20-9ec4-18aa77a91b0d">DAPMHHIV-502652578-1716305</_dlc_DocId>
    <_dlc_DocIdUrl xmlns="9e17fbd9-fb4c-4d20-9ec4-18aa77a91b0d">
      <Url>https://unicef.sharepoint.com/teams/DAPM-Health-HIV/_layouts/15/DocIdRedir.aspx?ID=DAPMHHIV-502652578-1716305</Url>
      <Description>DAPMHHIV-502652578-1716305</Description>
    </_dlc_DocIdUrl>
    <lcf76f155ced4ddcb4097134ff3c332f xmlns="ae6450c1-f776-41e3-80e5-b5e3b2145961">
      <Terms xmlns="http://schemas.microsoft.com/office/infopath/2007/PartnerControls"/>
    </lcf76f155ced4ddcb4097134ff3c332f>
    <TaxCatchAll xmlns="ca283e0b-db31-4043-a2ef-b80661bf084a" xsi:nil="true"/>
  </documentManagement>
</p:properties>
</file>

<file path=customXml/itemProps1.xml><?xml version="1.0" encoding="utf-8"?>
<ds:datastoreItem xmlns:ds="http://schemas.openxmlformats.org/officeDocument/2006/customXml" ds:itemID="{18EEFAD0-6746-4AEF-AA26-9E4739BDA9E2}">
  <ds:schemaRefs>
    <ds:schemaRef ds:uri="http://schemas.microsoft.com/sharepoint/events"/>
  </ds:schemaRefs>
</ds:datastoreItem>
</file>

<file path=customXml/itemProps2.xml><?xml version="1.0" encoding="utf-8"?>
<ds:datastoreItem xmlns:ds="http://schemas.openxmlformats.org/officeDocument/2006/customXml" ds:itemID="{88E016D1-2605-47EC-8919-BA643A1F6AD4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8A41CF82-4E2B-4522-ABC5-E9417F2F1846}">
  <ds:schemaRefs>
    <ds:schemaRef ds:uri="9e17fbd9-fb4c-4d20-9ec4-18aa77a91b0d"/>
    <ds:schemaRef ds:uri="ae6450c1-f776-41e3-80e5-b5e3b2145961"/>
    <ds:schemaRef ds:uri="ca283e0b-db31-4043-a2ef-b80661bf084a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4.xml><?xml version="1.0" encoding="utf-8"?>
<ds:datastoreItem xmlns:ds="http://schemas.openxmlformats.org/officeDocument/2006/customXml" ds:itemID="{D8DFE48E-6371-4FAF-BD4A-FD47801CF324}">
  <ds:schemaRefs>
    <ds:schemaRef ds:uri="http://purl.org/dc/terms/"/>
    <ds:schemaRef ds:uri="9e17fbd9-fb4c-4d20-9ec4-18aa77a91b0d"/>
    <ds:schemaRef ds:uri="http://schemas.microsoft.com/office/infopath/2007/PartnerControls"/>
    <ds:schemaRef ds:uri="ca283e0b-db31-4043-a2ef-b80661bf084a"/>
    <ds:schemaRef ds:uri="http://schemas.microsoft.com/office/2006/documentManagement/types"/>
    <ds:schemaRef ds:uri="http://purl.org/dc/elements/1.1/"/>
    <ds:schemaRef ds:uri="http://schemas.microsoft.com/office/2006/metadata/properties"/>
    <ds:schemaRef ds:uri="http://purl.org/dc/dcmitype/"/>
    <ds:schemaRef ds:uri="http://schemas.openxmlformats.org/package/2006/metadata/core-properties"/>
    <ds:schemaRef ds:uri="ae6450c1-f776-41e3-80e5-b5e3b2145961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1097</TotalTime>
  <Words>0</Words>
  <Application>Microsoft Office PowerPoint</Application>
  <PresentationFormat>Custom</PresentationFormat>
  <Paragraphs>0</Paragraphs>
  <Slides>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5" baseType="lpstr">
      <vt:lpstr>Aptos</vt:lpstr>
      <vt:lpstr>Aptos Display</vt:lpstr>
      <vt:lpstr>Arial</vt:lpstr>
      <vt:lpstr>Roboto</vt:lpstr>
      <vt:lpstr>Office Theme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Anqi He</dc:creator>
  <cp:lastModifiedBy/>
  <cp:revision>42</cp:revision>
  <dcterms:created xsi:type="dcterms:W3CDTF">2026-03-08T20:59:02Z</dcterms:created>
  <dcterms:modified xsi:type="dcterms:W3CDTF">2026-06-04T17:11:00Z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0x0101001C98D844A22B794A81DDBFBB9EF63804</vt:lpwstr>
  </property>
  <property fmtid="{D5CDD505-2E9C-101B-9397-08002B2CF9AE}" pid="3" name="_dlc_DocIdItemGuid">
    <vt:lpwstr>b30445d6-603e-48ad-a48d-5a40eef42dc4</vt:lpwstr>
  </property>
  <property fmtid="{D5CDD505-2E9C-101B-9397-08002B2CF9AE}" pid="4" name="MediaServiceImageTags">
    <vt:lpwstr/>
  </property>
</Properties>
</file>