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Chile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Chile necesitan atención rápida cuando aparecen síntomas de infección respiratoria aguda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Chile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Chile necesitan cuatro controles prenatales en cada embarazo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8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Chile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PHIPIP 2025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8 horas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ocurre un parto en Chile sin la atención de un profesional de salud capacitado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PHIPIP 2025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Chile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Chile necesitan sales de rehidratación oral y zinc para combatir la diarrea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90 %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 los adolescentes en Chile no hacen suficiente actividad física, lo que aumenta el riesgo de enfermedades crónicas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Chile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20 días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una madre en Chile muere por el embarazo o el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Chile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niñas en Chile no deberían convertirse en madres siendo todavía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Chile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Chile necesitan atención durante las primeras 48 horas críticas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Chile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Chile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DAPMHHIV-502652578-1716297</_dlc_DocId>
    <_dlc_DocIdUrl xmlns="9e17fbd9-fb4c-4d20-9ec4-18aa77a91b0d">
      <Url>https://unicef.sharepoint.com/teams/DAPM-Health-HIV/_layouts/15/DocIdRedir.aspx?ID=DAPMHHIV-502652578-1716297</Url>
      <Description>DAPMHHIV-502652578-1716297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bb3baf91-0804-44b8-87ce-8a5759f7ede6</vt:lpwstr>
  </property>
  <property fmtid="{D5CDD505-2E9C-101B-9397-08002B2CF9AE}" pid="4" name="MediaServiceImageTags">
    <vt:lpwstr/>
  </property>
</Properties>
</file>