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中国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孩子们患上急性呼吸道感染时，需要及时接受治疗。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million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NHSS 2018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中国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每年有100万妈妈错过了关键的第四次产前检查。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来源：NHSS 2018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30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NHFPC 2017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中国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每30分钟就有一次分娩没有专业医护人员在场。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来源：国家卫生计生委 2017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中国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孩子得用口服补液盐和锌，才能战胜腹泻。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中国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80%的青少年运动量不足，增加了慢性病的风险。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来源：世界运动状况报告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6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中国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每6小时就有一名女性因怀孕或分娩去世。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来源：2025年MMEIG报告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中国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女孩不应该还是孩子的时候就成为妈妈。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中国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产妇在分娩后最关键的48小时内需要得到医疗照护。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DAPMHHIV-502652578-1716303</_dlc_DocId>
    <_dlc_DocIdUrl xmlns="9e17fbd9-fb4c-4d20-9ec4-18aa77a91b0d">
      <Url>https://unicef.sharepoint.com/teams/DAPM-Health-HIV/_layouts/15/DocIdRedir.aspx?ID=DAPMHHIV-502652578-1716303</Url>
      <Description>DAPMHHIV-502652578-1716303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f3ca3033-c945-4115-b363-5487eca50cbc</vt:lpwstr>
  </property>
  <property fmtid="{D5CDD505-2E9C-101B-9397-08002B2CF9AE}" pid="4" name="MediaServiceImageTags">
    <vt:lpwstr/>
  </property>
</Properties>
</file>