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China,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中国的孩子们在急性呼吸道感染发作时需要及时的治疗。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China, 1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NHSS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在中国，每年有100万母亲错过了至关重要的第四次产前检查。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来源：2018年国家卫生服务调查（NHSS）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China, a birth takes place without a skilled health professional every 30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NHFPC 2017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在中国，每隔30分钟就有一次分娩没有受过专业医护人员的帮助。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来源：国家卫生和计划生育委员会 2017年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China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中国的孩子们需要口服补液盐和锌来治疗腹泻，才能活下来。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在中国，80%的青少年活动量不足，这增加了慢性病的风险。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来源：WMP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China, a woman dies from pregnancy or childbirth every 6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在中国，每隔6小时就有一名女性因怀孕或分娩死亡。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来源：MMEIG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China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中国 的女孩不应该在还是孩子的时候就成为母亲。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China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中国的妈妈们在产后头48小时内需要及时的医疗照顾。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China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DAPMHHIV-502652578-1716298</_dlc_DocId>
    <_dlc_DocIdUrl xmlns="9e17fbd9-fb4c-4d20-9ec4-18aa77a91b0d">
      <Url>https://unicef.sharepoint.com/teams/DAPM-Health-HIV/_layouts/15/DocIdRedir.aspx?ID=DAPMHHIV-502652578-1716298</Url>
      <Description>DAPMHHIV-502652578-1716298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86c104a4-424d-48ce-bd5e-81caf4fc4ccf</vt:lpwstr>
  </property>
  <property fmtid="{D5CDD505-2E9C-101B-9397-08002B2CF9AE}" pid="4" name="MediaServiceImageTags">
    <vt:lpwstr/>
  </property>
</Properties>
</file>