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China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中国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中国 的孩子们在急性呼吸道感染症状出现时，需要及时就医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million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China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NHSS 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中国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每年有100万妈妈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在中国没能参加关键的第四次产前检查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来源：NHSS 2018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China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NHFPC 2017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中国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每隔30分钟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中国 就有一次分娩没有专业医护人员在场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来源：国家卫生健康委员会 2017年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China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中国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中国 的孩子们需要口服补液盐和锌来对抗腹泻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中国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中国有80%的青少年缺乏足够的体育活动，增加了患慢性病的风险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来源：WMP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6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China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中国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每6小时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在中国，就有一位母亲因怀孕或分娩而去世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来源：MMEIG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China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中国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在中国，女孩不应该还是孩子就成为妈妈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China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中国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中国 的妈妈们在宝宝出生后头48小时内需要及时的医疗照护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China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DAPMHHIV-502652578-1716307</_dlc_DocId>
    <_dlc_DocIdUrl xmlns="9e17fbd9-fb4c-4d20-9ec4-18aa77a91b0d">
      <Url>https://unicef.sharepoint.com/teams/DAPM-Health-HIV/_layouts/15/DocIdRedir.aspx?ID=DAPMHHIV-502652578-1716307</Url>
      <Description>DAPMHHIV-502652578-1716307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76cb7592-6ccd-420f-aab3-dd065bb71699</vt:lpwstr>
  </property>
  <property fmtid="{D5CDD505-2E9C-101B-9397-08002B2CF9AE}" pid="4" name="MediaServiceImageTags">
    <vt:lpwstr/>
  </property>
</Properties>
</file>