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3 qui a des symptômes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400 000 mamans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 bébé naît sans la présence d’un professionnel de santé qualifié toutes les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6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6 qui a la diarrhée reçoit les sels de réhydratation orale vitaux dont il a vraiment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bouger plus pour avoir un corps et un esprit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toutes les 2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800 filles deviennent mères alors qu’elles sont encore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30 % des mères ne bénéficient pas de soins postnataux dans les 48 heures cruciales après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Côte d’Ivoire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DAPMHHIV-502652578-1716313</_dlc_DocId>
    <_dlc_DocIdUrl xmlns="9e17fbd9-fb4c-4d20-9ec4-18aa77a91b0d">
      <Url>https://unicef.sharepoint.com/teams/DAPM-Health-HIV/_layouts/15/DocIdRedir.aspx?ID=DAPMHHIV-502652578-1716313</Url>
      <Description>DAPMHHIV-502652578-1716313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9009de47-03f3-4882-95ec-44c656457605</vt:lpwstr>
  </property>
  <property fmtid="{D5CDD505-2E9C-101B-9397-08002B2CF9AE}" pid="4" name="MediaServiceImageTags">
    <vt:lpwstr/>
  </property>
</Properties>
</file>