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Côte d’Ivoire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Côte d’Ivoire, 1 enfant sur 3 ayant des signes d’infection respiratoire aiguë ne voit jamais un professionnel de santé à temps.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Côte d’Ivoire, 400,000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Côte d’Ivoire, 400 000 femmes enceintes ne font pas leur quatrième visite prénatale essentielle chaque année.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Côte d’Ivoire, a birth takes place without a skilled health professional every 3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Côte d’Ivoire, un bébé naît sans la présence d’un professionnel de santé formé toutes les 3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Côte d’Ivoire, only 1 in 6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Côte d’Ivoire, seulement 1 enfant sur 6 qui a la diarrhée reçoit les sachets de sels de réhydratation orale dont il a urgemment besoin pour sauver sa vie.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ados en Côte d’Ivoire ont besoin de bouger plus pour garder l’esprit et le corps en bonne santé.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Côte d’Ivoire, a woman dies from pregnancy or childbirth every 2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Côte d’Ivoire, une femme meurt de grossesse ou d’accouchement toutes les 2 heures.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Côte d’Ivoire, 800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Côte d’Ivoire, 800 filles deviennent mères chaque jour — alors qu’elles sont encore enfants.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Côte d’Ivoire, over 30%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Côte d’Ivoire, plus de 30 % des mères ne bénéficient pas de soins postnataux pendant les premières 48 heures cruciales.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Côte d’Ivoire,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DAPMHHIV-502652578-1716304</_dlc_DocId>
    <_dlc_DocIdUrl xmlns="9e17fbd9-fb4c-4d20-9ec4-18aa77a91b0d">
      <Url>https://unicef.sharepoint.com/teams/DAPM-Health-HIV/_layouts/15/DocIdRedir.aspx?ID=DAPMHHIV-502652578-1716304</Url>
      <Description>DAPMHHIV-502652578-1716304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50a6f5d4-3a53-42f1-a0d8-f953d0ac09c9</vt:lpwstr>
  </property>
  <property fmtid="{D5CDD505-2E9C-101B-9397-08002B2CF9AE}" pid="4" name="MediaServiceImageTags">
    <vt:lpwstr/>
  </property>
</Properties>
</file>