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Côte d’Ivoire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Côte d’Ivoire ayant des symptômes d’infection respiratoire aiguë ne voit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Côte d’Ivoire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Côte d’Ivoire manquent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Côte d’Ivoire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en Côte d’Ivoire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Côte d’Ivoire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6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Côte d’Ivoire qui a la diarrhée reçoit les sels de réhydratation orale vitaux dont il a besoin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en Côte d’Ivoire ont besoin de bouger plus pour avoir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Côte d’Ivoire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en Côte d’Ivoire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Côte d’Ivoire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Côte d’Ivoire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Côte d’Ivoire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30 %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Côte d’Ivoire ne bénéficient pas de soins postnataux durant les 48 premières heures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Côte d’Ivoire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DAPMHHIV-502652578-1716306</_dlc_DocId>
    <_dlc_DocIdUrl xmlns="9e17fbd9-fb4c-4d20-9ec4-18aa77a91b0d">
      <Url>https://unicef.sharepoint.com/teams/DAPM-Health-HIV/_layouts/15/DocIdRedir.aspx?ID=DAPMHHIV-502652578-1716306</Url>
      <Description>DAPMHHIV-502652578-1716306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14d2e98c-1519-4e81-bd42-15b6f09f68b2</vt:lpwstr>
  </property>
  <property fmtid="{D5CDD505-2E9C-101B-9397-08002B2CF9AE}" pid="4" name="MediaServiceImageTags">
    <vt:lpwstr/>
  </property>
</Properties>
</file>