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Cameroon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Cameroun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enfant sur 2 qui a des signes d'infection respiratoire aiguë ne consulte jamais un professionnel de santé à temps.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Cameroon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Cameroun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Chaque année, 300 000 mamans ne vont pas à leur quatrième visite prénatale, pourtant très importante.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Cameroon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2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INS 2018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Cameroun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Une naissance survient sans la présence d’un professionnel de santé qualifié toutes les 2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INS 2018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Cameroon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6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Cameroun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Seulement 1 enfant sur 6 qui a la diarrhée reçoit les sachets de sels de réhydratation orale dont il a vraiment besoin pour survivre.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Cameroun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Les ados ont besoin de bouger plus pour avoir un corps et un esprit en bonne santé.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Cameroon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4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Cameroun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Une femme meurt à cause de la grossesse ou de l’accouchement toutes les 4 heures.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Cameroon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Cameroun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Chaque jour, 900 filles deviennent mères alors qu’elles sont encore enfants.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Cameroon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Cameroun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40 % des mères ne bénéficient pas de soins postnatals dans les 48 heures cruciales après l’accouchement.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Cameroon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DAPMHHIV-502652578-1716319</_dlc_DocId>
    <_dlc_DocIdUrl xmlns="9e17fbd9-fb4c-4d20-9ec4-18aa77a91b0d">
      <Url>https://unicef.sharepoint.com/teams/DAPM-Health-HIV/_layouts/15/DocIdRedir.aspx?ID=DAPMHHIV-502652578-1716319</Url>
      <Description>DAPMHHIV-502652578-1716319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da0a2453-0927-46fe-848a-f785a5efc6e9</vt:lpwstr>
  </property>
  <property fmtid="{D5CDD505-2E9C-101B-9397-08002B2CF9AE}" pid="4" name="MediaServiceImageTags">
    <vt:lpwstr/>
  </property>
</Properties>
</file>