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Cameroon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Cameroun, 1 enfant sur 2 qui a des symptômes d’infection respiratoire aiguë ne consulte jamais un soignant à temps.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 : EDS 2018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Cameroon, 300,000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Cameroun, 300 000 femmes enceintes ne font pas leur quatrième visite prénatale essentielle chaque année.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EDS 2022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Cameroon, a birth takes place without a skilled health professional every 2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INS 2018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Cameroun, un accouchement se fait sans personnel de santé formé toutes les 2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INS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Cameroon, only 1 in 6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Cameroun, seulement 1 enfant sur 6 qui a la diarrhée reçoit les sels de réhydratation orale vitaux dont il a urgemment besoin.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EDS 2018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Les adolescents au Cameroun ont besoin de plus d’activité physique pour avoir un esprit et un corps en bonne santé.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Cameroon, a woman dies from pregnancy or childbirth every 4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Cameroun, une femme meurt toutes les 4 heures à cause de la grossesse ou de l’accouchement.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Cameroon, 900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Cameroun, 900 filles deviennent mères chaque jour alors qu’elles sont encore des enfants.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EDS 2018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Cameroon, over 40%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2018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Cameroun, plus de 40 % des mères ne bénéficient pas de soins postnataux pendant les 48 heures cruciales qui suivent la naissance.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EDS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Cameroon, 1 in 2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DAPMHHIV-502652578-1716310</_dlc_DocId>
    <_dlc_DocIdUrl xmlns="9e17fbd9-fb4c-4d20-9ec4-18aa77a91b0d">
      <Url>https://unicef.sharepoint.com/teams/DAPM-Health-HIV/_layouts/15/DocIdRedir.aspx?ID=DAPMHHIV-502652578-1716310</Url>
      <Description>DAPMHHIV-502652578-1716310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aec8175f-6c15-40b7-9c28-8ce3bc6cc646</vt:lpwstr>
  </property>
  <property fmtid="{D5CDD505-2E9C-101B-9397-08002B2CF9AE}" pid="4" name="MediaServiceImageTags">
    <vt:lpwstr/>
  </property>
</Properties>
</file>