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Cameroon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Cameroun qui a des symptômes d’infection respiratoire aiguë ne voit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Cameroon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300 000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Cameroun manquent leur quatrième visite prénatale essentielle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Cameroon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INS 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2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naissance au Cameroun se fait sans personnel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INS 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6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Cameroon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6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Cameroun ayant la diarrhée reçoit le sachet de sels de réhydratation orale qui sauve des vies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au Cameroun ont besoin de plus d’activité physique pour garder un corps et un esprit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Cameroon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4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au Cameroun meurt à cause de la grossesse ou de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Cameroon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Cameroun deviennent mères chaque jour,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40%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Cameroon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Cameroun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40 %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Cameroun ne bénéficient pas de soins postnataux dans les 48 heures cruciales qui suivent la naissance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Cameroon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Cameroon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DAPMHHIV-502652578-1716316</_dlc_DocId>
    <_dlc_DocIdUrl xmlns="9e17fbd9-fb4c-4d20-9ec4-18aa77a91b0d">
      <Url>https://unicef.sharepoint.com/teams/DAPM-Health-HIV/_layouts/15/DocIdRedir.aspx?ID=DAPMHHIV-502652578-1716316</Url>
      <Description>DAPMHHIV-502652578-1716316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ed083a5d-c9f7-4dd7-b6ed-1a5728c3f372</vt:lpwstr>
  </property>
  <property fmtid="{D5CDD505-2E9C-101B-9397-08002B2CF9AE}" pid="4" name="MediaServiceImageTags">
    <vt:lpwstr/>
  </property>
</Properties>
</file>