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signes d’infection respiratoire aiguë ne consulte jamais à temps un professionnel de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2 millions de mamans ne vont pas à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se fait sans personnel de santé qualifié toutes les 50 secondes.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 seul enfant sur trois qui a la diarrhée reçoit les sachets de sels de réhydratation orale dont il a urgemment besoin pour sauver sa vie.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corps et un esprit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sa grossesse ou de son accouchement toutes les 30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3000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RDC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70 % des mères ne reçoivent pas de soins postnatals dans les 48 heures cruciales qui suivent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DR 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DAPMHHIV-502652578-1716327</_dlc_DocId>
    <_dlc_DocIdUrl xmlns="9e17fbd9-fb4c-4d20-9ec4-18aa77a91b0d">
      <Url>https://unicef.sharepoint.com/teams/DAPM-Health-HIV/_layouts/15/DocIdRedir.aspx?ID=DAPMHHIV-502652578-1716327</Url>
      <Description>DAPMHHIV-502652578-1716327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4d84e2f3-eb02-4bda-b1db-21b5beb0ead2</vt:lpwstr>
  </property>
  <property fmtid="{D5CDD505-2E9C-101B-9397-08002B2CF9AE}" pid="4" name="MediaServiceImageTags">
    <vt:lpwstr/>
  </property>
</Properties>
</file>