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DR Congo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RDC, 1 enfant sur 2 qui a des symptômes d’infection respiratoire aiguë ne voit jamais un professionnel de santé à temps.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2023-2024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DR Congo, 2 million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RDC, 2 millions de mères ne font pas leur quatrième rendez-vous prénatal essentiel chaque année.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DR Congo, a birth takes place without a skilled health professional every 50 seconds.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2023-2024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RD Congo, une naissance se fait sans personnel de santé qualifié toutes les 50 secondes.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2023-2024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DR Congo,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RDC, seulement 1 enfant sur 3 atteint de diarrhée reçoit les sachets de sels de réhydratation orale dont il a urgemment besoin pour survivre.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ados en RD Congo doivent bouger plus pour avoir un corps et un esprit en bonne santé.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DR Congo, a woman dies from pregnancy or childbirth every 30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RDC, une femme meurt de causes liées à la grossesse ou à l’accouchement toutes les 30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DR Congo, 3000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RD Congo, 3000 filles deviennent mères chaque jour alors qu’elles sont encore des enfants.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DR Congo, over 70%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RDC, plus de 70 % des mères ne bénéficient pas de soins postnataux dans les 48 heures cruciales qui suivent la naissance.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DR Congo,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2023-2024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DAPMHHIV-502652578-1716317</_dlc_DocId>
    <_dlc_DocIdUrl xmlns="9e17fbd9-fb4c-4d20-9ec4-18aa77a91b0d">
      <Url>https://unicef.sharepoint.com/teams/DAPM-Health-HIV/_layouts/15/DocIdRedir.aspx?ID=DAPMHHIV-502652578-1716317</Url>
      <Description>DAPMHHIV-502652578-1716317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2e9e0714-04a8-40f3-8e20-ee493ac657bf</vt:lpwstr>
  </property>
  <property fmtid="{D5CDD505-2E9C-101B-9397-08002B2CF9AE}" pid="4" name="MediaServiceImageTags">
    <vt:lpwstr/>
  </property>
</Properties>
</file>