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DR Congo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RDC qui ont des symptômes d’infection respiratoire aiguë ne voient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DHS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DR Congo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 millions de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RD Congo ne vont pas à leur quatrième consultation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DR Congo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50 secondes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en RD Congo se fait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2023-2024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DR Congo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RD Congo qui a la diarrhée reçoit les sels de réhydratation orale dont il a besoin pour sauver sa vie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en RD Congo ont besoin de plus d’activité physique pour garder un esprit et un corps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DR Congo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30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maman en RDC meurt à cause de sa grossesse ou de son 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DR Congo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RDC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70%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DR Congo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70 %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RDC ne bénéficient pas de suivi postnatal dans les 48 heures cruciales après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DR Congo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DAPMHHIV-502652578-1716325</_dlc_DocId>
    <_dlc_DocIdUrl xmlns="9e17fbd9-fb4c-4d20-9ec4-18aa77a91b0d">
      <Url>https://unicef.sharepoint.com/teams/DAPM-Health-HIV/_layouts/15/DocIdRedir.aspx?ID=DAPMHHIV-502652578-1716325</Url>
      <Description>DAPMHHIV-502652578-1716325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02eb67a5-d132-4873-851e-ffedffa9b34a</vt:lpwstr>
  </property>
  <property fmtid="{D5CDD505-2E9C-101B-9397-08002B2CF9AE}" pid="4" name="MediaServiceImageTags">
    <vt:lpwstr/>
  </property>
</Properties>
</file>