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enfants doivent recevoir un soin rapide en cas d’infection respiratoire aiguë.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mamans ont besoin de quatre visites prénatales à chaque grossesse.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Aucune femme ne devrait accoucher seule, sans la présence d’un professionnel de santé qualifié.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enfants ont besoin de sels de réhydratation orale et de zinc pour survivre à la diarrhée.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adolescents ont besoin de plus d’activité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l’accouchement toutes les 20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filles ne devraient pas devenir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mères ont besoin de soins pendant les 48 heures cruciales qui suivent l'accouchement.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Congo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DAPMHHIV-502652578-1716332</_dlc_DocId>
    <_dlc_DocIdUrl xmlns="9e17fbd9-fb4c-4d20-9ec4-18aa77a91b0d">
      <Url>https://unicef.sharepoint.com/teams/DAPM-Health-HIV/_layouts/15/DocIdRedir.aspx?ID=DAPMHHIV-502652578-1716332</Url>
      <Description>DAPMHHIV-502652578-1716332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715c9b50-1504-467c-85e3-2299b89c332a</vt:lpwstr>
  </property>
  <property fmtid="{D5CDD505-2E9C-101B-9397-08002B2CF9AE}" pid="4" name="MediaServiceImageTags">
    <vt:lpwstr/>
  </property>
</Properties>
</file>