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Congo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enfants au Congo ont besoin d’une prise en charge rapide quand ils ont une infection respiratoire aiguë.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Congo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mères au Congo ont besoin de quatre visites prénatales à chaque grossesse.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Congo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Aucune femme au Congo ne devrait accoucher seule, sans la présence d’un professionnel de santé qualifié.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Congo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enfants au Congo ont besoin de sels de réhydratation orale et de zinc pour survivre à la diarrhée.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au Congo ont besoin de bouger plus pour avoir un corps et un esprit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Congo,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du Congo, une femme meurt des suites de la grossesse ou de l'accouchement toutes les 20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Congo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filles au Congo ne devraient pas devenir mères alors qu'elles sont encore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Congo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mères au Congo ont besoin de soins dans les 48 heures cruciales qui suivent l'accouchement.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Congo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DAPMHHIV-502652578-1716322</_dlc_DocId>
    <_dlc_DocIdUrl xmlns="9e17fbd9-fb4c-4d20-9ec4-18aa77a91b0d">
      <Url>https://unicef.sharepoint.com/teams/DAPM-Health-HIV/_layouts/15/DocIdRedir.aspx?ID=DAPMHHIV-502652578-1716322</Url>
      <Description>DAPMHHIV-502652578-1716322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fc0d4012-4e3a-4b3e-857d-baf5c72ba4ec</vt:lpwstr>
  </property>
  <property fmtid="{D5CDD505-2E9C-101B-9397-08002B2CF9AE}" pid="4" name="MediaServiceImageTags">
    <vt:lpwstr/>
  </property>
</Properties>
</file>