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Congo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enfants au Congo ont besoin de soins rapides dès que les symptômes d'une infection respiratoire aiguë apparaissent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Congo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mamans au Congo doivent avoir quatre visites prénatales pendant chaque grossesse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Congo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Aucune femme au Congo ne devrait accoucher seule,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Congo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enfants au Congo ont besoin de sels de réhydratation orale et de zinc pour combattre la diarrhée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au Congo ont besoin de plus d’activité physique pour garder un esprit et un corps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Congo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20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maman au Congo meurt à cause de sa grossesse ou de son 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Congo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filles au Congo ne devraient pas devenir mères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Congo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mamans au Congo ont besoin de soins pendant les 48 heures cruciales qui suivent la naissance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Congo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DAPMHHIV-502652578-1716326</_dlc_DocId>
    <_dlc_DocIdUrl xmlns="9e17fbd9-fb4c-4d20-9ec4-18aa77a91b0d">
      <Url>https://unicef.sharepoint.com/teams/DAPM-Health-HIV/_layouts/15/DocIdRedir.aspx?ID=DAPMHHIV-502652578-1716326</Url>
      <Description>DAPMHHIV-502652578-1716326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c8250dca-2150-4be6-9fc8-e6a88dec3f5c</vt:lpwstr>
  </property>
  <property fmtid="{D5CDD505-2E9C-101B-9397-08002B2CF9AE}" pid="4" name="MediaServiceImageTags">
    <vt:lpwstr/>
  </property>
</Properties>
</file>