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Kuki Airani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hiahia tō tamariki i te ORS rāua e te zinc kia ora i te mate otioti.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Kuki Airani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 te au tāne katoatoa kare rava rahi e angaanga takiri, e piki ra te mōrea o te māuiui roa.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60000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Kuki Airani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mate te vahine i te hapu e no te tuku tamariki ia 60000 marama.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Oronga: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DAPMHHIV-502652578-1716336</_dlc_DocId>
    <_dlc_DocIdUrl xmlns="9e17fbd9-fb4c-4d20-9ec4-18aa77a91b0d">
      <Url>https://unicef.sharepoint.com/teams/DAPM-Health-HIV/_layouts/15/DocIdRedir.aspx?ID=DAPMHHIV-502652578-1716336</Url>
      <Description>DAPMHHIV-502652578-1716336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6a0a4a42-5c2b-4d35-85d1-5b938c7911dd</vt:lpwstr>
  </property>
  <property fmtid="{D5CDD505-2E9C-101B-9397-08002B2CF9AE}" pid="4" name="MediaServiceImageTags">
    <vt:lpwstr/>
  </property>
</Properties>
</file>