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Cook Islands (New Zealand),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Kōti i roto i Kuki Airani e ākoga kia ora i te ORS e te zinki na roto i te mate pāiti.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Cook Islands (New Zealand), a woman dies from pregnancy or childbirth every 60000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Cook Islands (New Zealand)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Kōtiro i roto i Kuki Airani kāre e tauturu kia tupu hei māmā i te mea e tamariki katoa rātou.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Cook Islands (New Zealand)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Cook Islands (New Zealand)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Cook Islands (New Zealand)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Cook Islands (New Zealand)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Cook Islands (New Zealand)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DAPMHHIV-502652578-1716329</_dlc_DocId>
    <_dlc_DocIdUrl xmlns="9e17fbd9-fb4c-4d20-9ec4-18aa77a91b0d">
      <Url>https://unicef.sharepoint.com/teams/DAPM-Health-HIV/_layouts/15/DocIdRedir.aspx?ID=DAPMHHIV-502652578-1716329</Url>
      <Description>DAPMHHIV-502652578-1716329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2d86fee5-05f1-44eb-a15a-9d1d2dcd7470</vt:lpwstr>
  </property>
  <property fmtid="{D5CDD505-2E9C-101B-9397-08002B2CF9AE}" pid="4" name="MediaServiceImageTags">
    <vt:lpwstr/>
  </property>
</Properties>
</file>