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Cook Islands (New Zealand)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Cook Islands (New Zealand)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Cook Islands (New Zealand)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Kuki Airani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tauturu ana tamariki i Kuki Airani kia riro i te ORS me te zinc kia patuki i te ruaki ngau matai.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Kuki Airani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kore e maata te au tamariki i Kuki Airani e angaanga ana i te akatere tinana, ka akakite i te ora tata‘u i te māuiui roa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60000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Cook Islands (New Zealand)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Cook Islands (New Zealand)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Cook Islands (New Zealand)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Kuki Airani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hiahia ana ngā māmā i Kuki Airani ki te tiaki i roto i ngā haora tāwhito matua 48 i muri mai i te whānau tamariki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Cook Islands (New Zealand)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Cook Islands (New Zealand)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Cook Islands (New Zealand)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Kuki Airani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hiahia ana te māmā i Kuki Airani ki te haere ki ngā tirotiro hapu ā-tari māpihi e whā ia wā hapū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DAPMHHIV-502652578-1716337</_dlc_DocId>
    <_dlc_DocIdUrl xmlns="9e17fbd9-fb4c-4d20-9ec4-18aa77a91b0d">
      <Url>https://unicef.sharepoint.com/teams/DAPM-Health-HIV/_layouts/15/DocIdRedir.aspx?ID=DAPMHHIV-502652578-1716337</Url>
      <Description>DAPMHHIV-502652578-1716337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7c0a3f5c-01a5-454c-ad63-b3c6deac52a7</vt:lpwstr>
  </property>
  <property fmtid="{D5CDD505-2E9C-101B-9397-08002B2CF9AE}" pid="4" name="MediaServiceImageTags">
    <vt:lpwstr/>
  </property>
</Properties>
</file>