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Colombia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Colombia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Los niños necesitan atención rápida cuando tienen una infección respiratoria aguda.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Colombia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Colombia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Cada año, 100,000 madres no reciben su cuarta consulta prenatal tan importante.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DHS 2025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Colombia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30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DANE 2022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Colombia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Cada 30 minutos nace un bebé sin la atención de un profesional de salud capacitado.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DANE 2022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Colombia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Colombia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Los niños necesitan sales de rehidratación oral y zinc para sobrevivir la diarrea.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Colombia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El 80 % de los adolescentes no hace suficiente actividad física, lo que aumenta el riesgo de enfermedades crónicas.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Colombia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20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Colombia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Una mujer muere por el embarazo o el parto cada 20 horas.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Colombia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2015-2016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Colombia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Cada día, 1000 niñas se convierten en madres siendo aún niñas.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DHS 2015-2016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Colombia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Colombia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Las madres necesitan atención en las primeras 48 horas críticas después del parto.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Colombia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DAPMHHIV-502652578-1716345</_dlc_DocId>
    <_dlc_DocIdUrl xmlns="9e17fbd9-fb4c-4d20-9ec4-18aa77a91b0d">
      <Url>https://unicef.sharepoint.com/teams/DAPM-Health-HIV/_layouts/15/DocIdRedir.aspx?ID=DAPMHHIV-502652578-1716345</Url>
      <Description>DAPMHHIV-502652578-1716345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3da105c0-3697-4f76-b0ac-d5aaf3b1ae17</vt:lpwstr>
  </property>
  <property fmtid="{D5CDD505-2E9C-101B-9397-08002B2CF9AE}" pid="4" name="MediaServiceImageTags">
    <vt:lpwstr/>
  </property>
</Properties>
</file>