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Colombia,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Colombia necesitan atención rápida cuando presentan una infección respiratoria aguda.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Colombia, 100,000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Colombia, 100,000 madres no asisten a su cuarta consulta prenatal crucial cada año.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DHS 2025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Colombia, a birth takes place without a skilled health professional every 30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DANE 2022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Colombia, cada 30 minutos nace un bebé sin la atención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DANE 2022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Colombia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Colombia necesitan sales de rehidratación oral y zinc para sobrevivir a la diarrea.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Colombia, el 80 % de los adolescentes no se mueve lo suficiente, lo que aumenta el riesgo de enfermedades crónicas.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Colombia, a woman dies from pregnancy or childbirth every 20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Colombia, una mujer muere por embarazo o parto cada 20 horas.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Colombia, 1000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2015-2016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Colombia, cada día 1000 niñas se convierten en madres siendo aún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DHS 2015-2016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Colombia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madres en Colombia necesitan atención médica en las 48 horas críticas justo después del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Colombia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DAPMHHIV-502652578-1716333</_dlc_DocId>
    <_dlc_DocIdUrl xmlns="9e17fbd9-fb4c-4d20-9ec4-18aa77a91b0d">
      <Url>https://unicef.sharepoint.com/teams/DAPM-Health-HIV/_layouts/15/DocIdRedir.aspx?ID=DAPMHHIV-502652578-1716333</Url>
      <Description>DAPMHHIV-502652578-1716333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a4cf9995-07db-458f-af25-fdde2888f67c</vt:lpwstr>
  </property>
  <property fmtid="{D5CDD505-2E9C-101B-9397-08002B2CF9AE}" pid="4" name="MediaServiceImageTags">
    <vt:lpwstr/>
  </property>
</Properties>
</file>