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Colombia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Colombia necesitan atención rápida cuando aparecen síntomas de infección respiratoria aguda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Colombia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Colombia no asisten a su cuarta consulta prenatal esencial cada año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DHS 2025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Colombia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DANE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30 minutos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ocurre un nacimiento en Colombia sin la atención de un profesional de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DANE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Colombia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Colombia necesitan sales de rehidratación oral y zinc para combatir la diarrea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Colombia no hacen suficiente actividad física, aumentando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Colombia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20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Colombia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Colombia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niñas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Colombia se convierten en madres cada día, aunque todavía son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DHS 2015-2016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Colombia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Colombia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Colombia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DAPMHHIV-502652578-1716340</_dlc_DocId>
    <_dlc_DocIdUrl xmlns="9e17fbd9-fb4c-4d20-9ec4-18aa77a91b0d">
      <Url>https://unicef.sharepoint.com/teams/DAPM-Health-HIV/_layouts/15/DocIdRedir.aspx?ID=DAPMHHIV-502652578-1716340</Url>
      <Description>DAPMHHIV-502652578-1716340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665c5346-398f-4f3b-9d17-1f53137becbe</vt:lpwstr>
  </property>
  <property fmtid="{D5CDD505-2E9C-101B-9397-08002B2CF9AE}" pid="4" name="MediaServiceImageTags">
    <vt:lpwstr/>
  </property>
</Properties>
</file>