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Mwana 1 kati ya 2 aliye na dalili za homa ya mapafu hawawahi kumwona daktari kwa wakati.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MICS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Mama 9,000 hawawa haikosa kuhudhuria ukaguzi wao wa nne wa ujauzito kila mwaka.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MICS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Hakuna mama anapasa kuzaliwa peke yake bila kua na mtaalamu wa afya aliyejifunza.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Watoto 1 kati ya 3 wenye kuhara hawapati chumvi ya kuondoa mkavu ya mdomoni wanayoihitaji haraka ili kuokoa maisha.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MICS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Wanafunzi wanahitaji kuzunguka zaidi ili akili na miili yao iwe na afya nzuri.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8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Mwana mke amuaga uhai kila baada ya siku 8 kwa sababu ya mimba au kujifungua.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Kusembwa wasichana 400 kila mwezi wanaanza kuzaa wakiwa bado watoto.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MICS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Ababi 9% hawasikayi hawana utunzaji wa baada ya kuzaa mu saa 48 za mwanzo.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MICS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DAPMHHIV-502652578-1716347</_dlc_DocId>
    <_dlc_DocIdUrl xmlns="9e17fbd9-fb4c-4d20-9ec4-18aa77a91b0d">
      <Url>https://unicef.sharepoint.com/teams/DAPM-Health-HIV/_layouts/15/DocIdRedir.aspx?ID=DAPMHHIV-502652578-1716347</Url>
      <Description>DAPMHHIV-502652578-1716347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721f1f3c-8727-43d8-aad9-854478ed67c9</vt:lpwstr>
  </property>
  <property fmtid="{D5CDD505-2E9C-101B-9397-08002B2CF9AE}" pid="4" name="MediaServiceImageTags">
    <vt:lpwstr/>
  </property>
</Properties>
</file>