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Comoros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جزر القمر, mtoto 1 kati ya 2 aliye na dalili za homa ya mapafu haendi kumuona daktari kwa wakati.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MICS 2022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Comoros, 9,000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جزر القمر, wake 9,000 hawafikizi ukaguzi wa nne muhimu wa ujauzito kila mwaka.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MICS 2022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Comoros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Hakuna mwanamke yeyote u جزر القمر anapaswa kuzaa peke yake, bila mtaalamu wa afya aliyefunzwa.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Comoros,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Kwa جزر القمر, mwana 1 kati ya 3 yule ana kichefuchefu hupata viowevu vya kuokoa maisha wanavyohitaji haraka.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MICS 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Wasichana wadogo na wavulana nchini جزر القمر wanahitaji zaidi ya kutembea na kufanya mazoezi kwa ajili ya afya bora ya akili na miili yao.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Comoros, a woman dies from pregnancy or childbirth every 8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Ku جزر القمر, mjakati amkufa kila siku 8 kwa sababu ya ujauzito au kujifungua.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Comoros, 400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Mweni جزر القمر, wana-hasi 400 wanazaa kila mwezi walivyo bado watoto.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MICS 2022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Comoros, over 9%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Nkako جزر القمر, zaidi ya 9% ya wama hawapoki huduma ya baada ya kujifungua ndani ya masaa 48 ya mwanzo muhimu.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MICS 2022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Comoros,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DAPMHHIV-502652578-1716341</_dlc_DocId>
    <_dlc_DocIdUrl xmlns="9e17fbd9-fb4c-4d20-9ec4-18aa77a91b0d">
      <Url>https://unicef.sharepoint.com/teams/DAPM-Health-HIV/_layouts/15/DocIdRedir.aspx?ID=DAPMHHIV-502652578-1716341</Url>
      <Description>DAPMHHIV-502652578-1716341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68d09ccd-6d65-4aaf-92b0-21f26590eb2f</vt:lpwstr>
  </property>
  <property fmtid="{D5CDD505-2E9C-101B-9397-08002B2CF9AE}" pid="4" name="MediaServiceImageTags">
    <vt:lpwstr/>
  </property>
</Properties>
</file>