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Comoros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Miongoni mwa watoto wawili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walio na dalili za ugonjwa wa mapafu kali katika جزر القمر hawawahi kumwona daktari kwa wakati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Comoros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Kifo la mama 9,000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جزر القمر hawafiki ukaguzi wa nne muhimu wa ujauzito kila mwaka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Comoros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Hakuna mwanamke yule yeyote huko جزر القمر anapaswa kujifungua peke yake, bila mtaalamu mwenye ujuzi wa afya.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Comoros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Watoto 1 tu kati ya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جزر القمر wenye kuhara wanapata chumvi za mdomo za kuokoa maisha wanazohitaji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Wanafunzi wapo جزر القمر wanahitaji kuzidi kufanya mazoezi ili akili na miili yao iwe na afya nzuri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Comoros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Kila baada ya siku 8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mama mmoja huko جزر القمر anafa kutokana na mimba au kuzaa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Comoros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Wasichana 400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kwenya جزر القمر wanazaa kila mwezi walipokuwa bado watoto wenyewe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9%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Comoros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جزر القمر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Zaidi ya 9% ya wama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huko جزر القمر hawapati huduma ya afya baada ya kuzaa katika saa 48 za kwanza muhimu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Chanzo: MICS 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Comoros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Comoros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DAPMHHIV-502652578-1716352</_dlc_DocId>
    <_dlc_DocIdUrl xmlns="9e17fbd9-fb4c-4d20-9ec4-18aa77a91b0d">
      <Url>https://unicef.sharepoint.com/teams/DAPM-Health-HIV/_layouts/15/DocIdRedir.aspx?ID=DAPMHHIV-502652578-1716352</Url>
      <Description>DAPMHHIV-502652578-1716352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836aaa2e-a91e-4eeb-9209-6c89d54b98ea</vt:lpwstr>
  </property>
  <property fmtid="{D5CDD505-2E9C-101B-9397-08002B2CF9AE}" pid="4" name="MediaServiceImageTags">
    <vt:lpwstr/>
  </property>
</Properties>
</file>