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em cada 2 crianças com sintomas de infecção respiratória aguda nunca consegue ir ao médico a tempo.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Todos os anos, 1.000 mães não fazem a quarta consulta pré-natal, que é essencial.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Nenhuma mulher deve dar à luz sozinha, sem um profissional de saúde qualificado.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 1 em cada 2 crianças com diarreia recebe os sais de reidratação oral que salvam vidas e que precisam com urgência.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Os jovens precisam se mexer mais para ter mente e corpo saudáveis.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Uma mulher morre por causa da gravidez ou do parto a cada 5 meses.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Meninas não devem virar mães enquanto ainda são crianças.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das mães não recebem atendimento pós-natal nas primeiras 48 horas, que são as mais importantes.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DAPMHHIV-502652578-1716354</_dlc_DocId>
    <_dlc_DocIdUrl xmlns="9e17fbd9-fb4c-4d20-9ec4-18aa77a91b0d">
      <Url>https://unicef.sharepoint.com/teams/DAPM-Health-HIV/_layouts/15/DocIdRedir.aspx?ID=DAPMHHIV-502652578-1716354</Url>
      <Description>DAPMHHIV-502652578-1716354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7f5d5bd7-7ba4-4126-85d6-aad6e92d7892</vt:lpwstr>
  </property>
  <property fmtid="{D5CDD505-2E9C-101B-9397-08002B2CF9AE}" pid="4" name="MediaServiceImageTags">
    <vt:lpwstr/>
  </property>
</Properties>
</file>