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Cape Verde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Cabo Verde, 1 em cada 2 crianças com sintomas de infecção respiratória aguda nunca recebem atendimento médico a tempo.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IDSR 2018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Cape Verde, 1,000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IDSR 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Cabo Verde, 1.000 mães deixam de fazer a quarta consulta pré-natal essencial a cada ano.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IDSR 2018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Cape Verde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Nenhuma mulher em Cabo Verde deveria dar à luz sozinha, sem um profissional de saúde qualificado.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Cape Verde,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IDSR 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Cabo Verde, apenas 1 em cada 2 crianças com diarreia recebem o sais de reidratação oral que salvam vidas e que precisam com urgência.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IDSR 2018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Adolescentes em Cabo Verde precisam se mexer mais para ter mente e corpo saudáveis.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Cape Verde, a woman dies from pregnancy or childbirth every 5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Cabo Verde, uma mulher morre por causa da gravidez ou do parto a cada 5 meses.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Cape Verde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As meninas em Cabo Verde não devem se tornar mães enquanto ainda são crianças.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Cape Verde, over 10%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IDSR 2018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Em Cabo Verde, mais de 10% das mães não recebem atendimento pós-natal nas primeiras 48 horas, que são essenciais.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Fonte: IDSR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Cape Verde,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IDSR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DAPMHHIV-502652578-1716346</_dlc_DocId>
    <_dlc_DocIdUrl xmlns="9e17fbd9-fb4c-4d20-9ec4-18aa77a91b0d">
      <Url>https://unicef.sharepoint.com/teams/DAPM-Health-HIV/_layouts/15/DocIdRedir.aspx?ID=DAPMHHIV-502652578-1716346</Url>
      <Description>DAPMHHIV-502652578-1716346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182dc39c-91bb-4377-b18c-57e2c1a1781f</vt:lpwstr>
  </property>
  <property fmtid="{D5CDD505-2E9C-101B-9397-08002B2CF9AE}" pid="4" name="MediaServiceImageTags">
    <vt:lpwstr/>
  </property>
</Properties>
</file>