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Cape Verde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em cada 2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Cabo Verde com sintomas de infecção respiratória aguda nunca conseguem consultar um profissional de saúde a tempo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Cape Verde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1.000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Cabo Verde não fazem a quarta consulta pré-natal essencial todo ano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Cape Verde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Nenhuma mulher em Cabo Verde deve dar à luz sozinha, sem um profissional de saúde qualificado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Cape Verde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Só 1 em cada 2 crianças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Cabo Verde com diarreia recebe os sais de reidratação oral que salvam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Os adolescentes em Cabo Verde precisam se mexer mais para ter mente e corpo saudáveis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Cape Verde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 cada 5 meses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uma mãe em Cabo Verde morre devido à gravidez ou ao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Cape Verde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Meninas em Cabo Verde não devem se tornar mães ainda crianças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Cape Verde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Cabo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Mais de 10% das mães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em Cabo Verde não recebem cuidados pós-natais nas primeiras 48 horas cruciais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Fonte: IDSR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Cape Verde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Cape Verde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IDSR 2018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DAPMHHIV-502652578-1716349</_dlc_DocId>
    <_dlc_DocIdUrl xmlns="9e17fbd9-fb4c-4d20-9ec4-18aa77a91b0d">
      <Url>https://unicef.sharepoint.com/teams/DAPM-Health-HIV/_layouts/15/DocIdRedir.aspx?ID=DAPMHHIV-502652578-1716349</Url>
      <Description>DAPMHHIV-502652578-1716349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8a30bd6d-2e80-4f46-a1d1-80e0076148db</vt:lpwstr>
  </property>
  <property fmtid="{D5CDD505-2E9C-101B-9397-08002B2CF9AE}" pid="4" name="MediaServiceImageTags">
    <vt:lpwstr/>
  </property>
</Properties>
</file>