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5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4.000 madres no llegan a su cuarto control prenatal tan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2 niños con diarrea recibe las sales de rehidratación oral que necesitan urgentemente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el parto cada 30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mes, 2000 niñas se convierten en madres, aunque aún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8 % de las madres no recibe atención postnatal en las primeras 48 horas, que son cruciales.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5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DAPMHHIV-502652578-1716360</_dlc_DocId>
    <_dlc_DocIdUrl xmlns="9e17fbd9-fb4c-4d20-9ec4-18aa77a91b0d">
      <Url>https://unicef.sharepoint.com/teams/DAPM-Health-HIV/_layouts/15/DocIdRedir.aspx?ID=DAPMHHIV-502652578-1716360</Url>
      <Description>DAPMHHIV-502652578-1716360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41fb351b-a44d-4825-a9e7-5830ff02b7a8</vt:lpwstr>
  </property>
  <property fmtid="{D5CDD505-2E9C-101B-9397-08002B2CF9AE}" pid="4" name="MediaServiceImageTags">
    <vt:lpwstr/>
  </property>
</Properties>
</file>