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1 de cada 5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4,000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4,000 madres no reciben su cuarta consulta prenatal fundamental cada año.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Costa Rica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Costa Rica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solo 1 de cada 2 niños con diarrea recibe las sales de rehidratación oral que necesitan urgentemente para salvar su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a woman dies from pregnancy or childbirth every 30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una mujer muere por embarazo o parto cada 30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2000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cada mes 2000 niñas se convierten en madres, aunque aún son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over 8%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Costa Rica, más del 8 % de las madres no reciben atención postnatal en las primeras 48 horas, que son clave.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Costa Rica, 1 in 5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DAPMHHIV-502652578-1716353</_dlc_DocId>
    <_dlc_DocIdUrl xmlns="9e17fbd9-fb4c-4d20-9ec4-18aa77a91b0d">
      <Url>https://unicef.sharepoint.com/teams/DAPM-Health-HIV/_layouts/15/DocIdRedir.aspx?ID=DAPMHHIV-502652578-1716353</Url>
      <Description>DAPMHHIV-502652578-1716353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70356b0b-867e-4afa-8a7d-10f2de2add14</vt:lpwstr>
  </property>
  <property fmtid="{D5CDD505-2E9C-101B-9397-08002B2CF9AE}" pid="4" name="MediaServiceImageTags">
    <vt:lpwstr/>
  </property>
</Properties>
</file>