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Costa Rica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5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Costa Rica con síntomas de infección respiratoria aguda nunca reciben atención médica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Costa Rica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4,000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Costa Rica no se hacen su revisión prenatal número cuatro cada año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Costa Rica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mujer en Costa Rica debería dar a luz sola, sin la atención de un profesional de salud calificado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Costa Rica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Solo 1 de cada 2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Costa Rica con diarrea recibe las sales de rehidratación oral que salvan vidas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Costa Rica no hacen suficiente actividad física, aumentando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Costa Rica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30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mamá en Costa Rica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Costa Rica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niñas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Costa Rica se convierten en madres cada mes, siendo ellas mismas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8%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Costa Rica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Más del 8 % de las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Costa Rica no reciben atención médica en las primeras 48 horas después del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Costa 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Costa Rica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DAPMHHIV-502652578-1716361</_dlc_DocId>
    <_dlc_DocIdUrl xmlns="9e17fbd9-fb4c-4d20-9ec4-18aa77a91b0d">
      <Url>https://unicef.sharepoint.com/teams/DAPM-Health-HIV/_layouts/15/DocIdRedir.aspx?ID=DAPMHHIV-502652578-1716361</Url>
      <Description>DAPMHHIV-502652578-1716361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1fc77ec5-c1e7-4e49-83ed-b27c2658c8b2</vt:lpwstr>
  </property>
  <property fmtid="{D5CDD505-2E9C-101B-9397-08002B2CF9AE}" pid="4" name="MediaServiceImageTags">
    <vt:lpwstr/>
  </property>
</Properties>
</file>