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de cada 10 niños con síntomas de infección respiratoria aguda nunca recibe atención médica a tiempo.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año, 20,000 madres no asisten a su cuarto control prenatal, que es muy importante.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Ninguna mujer debería dar a luz sola, sin la ayuda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Solo 1 de cada 3 niños con diarrea recibe los sobres de sales de rehidratación oral que necesitan con urgencia para salvar su vida.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adolescentes necesitan moverse más para tener una mente y un cuerpo sanos.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En promedio, una mujer muere por causas relacionadas con el embarazo o el parto cada 10 días.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mes, 3000 niñas se convierten en madres, cuando ellas mismas aún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atención en las primeras 48 horas críticas después del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10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DAPMHHIV-502652578-1716365</_dlc_DocId>
    <_dlc_DocIdUrl xmlns="9e17fbd9-fb4c-4d20-9ec4-18aa77a91b0d">
      <Url>https://unicef.sharepoint.com/teams/DAPM-Health-HIV/_layouts/15/DocIdRedir.aspx?ID=DAPMHHIV-502652578-1716365</Url>
      <Description>DAPMHHIV-502652578-1716365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32ef833a-4654-4b0c-9f9d-29b9fd963579</vt:lpwstr>
  </property>
  <property fmtid="{D5CDD505-2E9C-101B-9397-08002B2CF9AE}" pid="4" name="MediaServiceImageTags">
    <vt:lpwstr/>
  </property>
</Properties>
</file>