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Cuba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Cuba, 1 de cada 10 niños con síntomas de infección respiratoria aguda nunca recibe atención médica a tiempo.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Cuba, 20,000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Cuba, 20,000 madres no asisten a su cuarta revisión prenatal crucial cada año.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Cuba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Ninguna mujer en Cuba debería dar a luz sola, sin la asistencia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Cuba,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Cuba, solo 1 de cada 3 niños con diarrea recibe las sales de rehidratación oral que salvan vidas y que necesitan con urgencia.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adolescentes en Cuba necesitan moverse más para tener mente y cuerpo sanos.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Cuba, a woman dies from pregnancy or childbirth every 10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Cuba, una mujer muere por el embarazo o el parto cada 10 días.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Cuba, 3000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Cuba, cada mes 3.000 niñas se convierten en madres, aunque ellas mismas todavía son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Cuba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madres en Cuba necesitan atención médica en las 48 horas críticas justo después del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Cuba, 1 in 10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DAPMHHIV-502652578-1716357</_dlc_DocId>
    <_dlc_DocIdUrl xmlns="9e17fbd9-fb4c-4d20-9ec4-18aa77a91b0d">
      <Url>https://unicef.sharepoint.com/teams/DAPM-Health-HIV/_layouts/15/DocIdRedir.aspx?ID=DAPMHHIV-502652578-1716357</Url>
      <Description>DAPMHHIV-502652578-1716357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6b9034b7-a4fc-4a04-b310-e8a8a50403ea</vt:lpwstr>
  </property>
  <property fmtid="{D5CDD505-2E9C-101B-9397-08002B2CF9AE}" pid="4" name="MediaServiceImageTags">
    <vt:lpwstr/>
  </property>
</Properties>
</file>