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Cuba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de cada 10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Cuba con síntomas de infección respiratoria aguda nunca reciben atención médica a tiempo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Cuba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20,000 madres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Cuba no asisten a su cuarta revisión prenatal anual tan importante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Cuba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Cuba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Cuba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Solo 1 de cada 3 niños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Cuba con diarrea recibe las sales de rehidratación oral que salvan vidas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adolescentes en Cuba necesitan moverse más para tener mentes y cuerpos saludables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Cuba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10 días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Cuba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Cuba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3000 niñas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en Cuba se convierten en madres cada mes, siendo aún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Cuba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Cuba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Cuba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10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Cuba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DAPMHHIV-502652578-1716364</_dlc_DocId>
    <_dlc_DocIdUrl xmlns="9e17fbd9-fb4c-4d20-9ec4-18aa77a91b0d">
      <Url>https://unicef.sharepoint.com/teams/DAPM-Health-HIV/_layouts/15/DocIdRedir.aspx?ID=DAPMHHIV-502652578-1716364</Url>
      <Description>DAPMHHIV-502652578-1716364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28e9a2bd-4365-439a-8b4b-b54f94d9a2fe</vt:lpwstr>
  </property>
  <property fmtid="{D5CDD505-2E9C-101B-9397-08002B2CF9AE}" pid="4" name="MediaServiceImageTags">
    <vt:lpwstr/>
  </property>
</Properties>
</file>