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Djibouti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Djibouti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Les enfants ont besoin de soins rapides quand une infection respiratoire aiguë survient.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Djibouti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Djibouti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Chaque grossesse, les mamans ont besoin de quatre visites prénatales.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Djibouti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Djibouti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Aucune femme ne devrait accoucher seule, sans la présence d’un professionnel de santé qualifié.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Djibouti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Djibouti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Les enfants ont besoin de sels de réhydratation orale et de zinc pour survivre à la diarrhée.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Djibouti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90 % des ados ne sont pas assez actifs, ce qui augmente leur risque de maladies chroniques.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Djibouti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9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Djibouti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Une femme meurt à cause de la grossesse ou de l’accouchement tous les 9 jours.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Djibouti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Djibouti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Les filles ne devraient pas devenir mères alors qu’elles sont encore des enfants.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Djibouti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Djibouti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Les mères ont besoin de soins dans les 48 heures cruciales juste après l’accouchement.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Djibouti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DAPMHHIV-502652578-1716371</_dlc_DocId>
    <_dlc_DocIdUrl xmlns="9e17fbd9-fb4c-4d20-9ec4-18aa77a91b0d">
      <Url>https://unicef.sharepoint.com/teams/DAPM-Health-HIV/_layouts/15/DocIdRedir.aspx?ID=DAPMHHIV-502652578-1716371</Url>
      <Description>DAPMHHIV-502652578-1716371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9dbf4508-532b-4e93-8392-4de57194b2c6</vt:lpwstr>
  </property>
  <property fmtid="{D5CDD505-2E9C-101B-9397-08002B2CF9AE}" pid="4" name="MediaServiceImageTags">
    <vt:lpwstr/>
  </property>
</Properties>
</file>