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Djibouti, 90%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Les enfants à Djibouti ont besoin d’une prise en charge rapide quand ils ont une infection respiratoire aiguë.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Djibouti need four antenatal visits, every pregnancy.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Les mères à Djibouti ont besoin de quatre visites prénatales à chaque grossesse.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Djibouti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Aucune femme à Djibouti ne devrait accoucher seule, sans la présence d’un professionnel de santé qualifié.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Djibouti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Les enfants à Djibouti ont besoin de sels de réhydratation orale et de zinc pour survivre à la diarrhée.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À Djibouti, 90 % des ados ne bougent pas assez, ce qui augmente le risque de maladies chroniques.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Djibouti, a woman dies from pregnancy or childbirth every 9 days.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À Djibouti, une femme meurt à cause de la grossesse ou de l’accouchement tous les 9 jours.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Djibouti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Les filles à Djibouti ne devraient pas devenir mères alors qu'elles sont encore des enfants.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Djibouti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Les mères à Djibouti ont besoin de soins dans les 48 heures cruciales qui suivent l'accouchement.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Djibouti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DAPMHHIV-502652578-1716366</_dlc_DocId>
    <_dlc_DocIdUrl xmlns="9e17fbd9-fb4c-4d20-9ec4-18aa77a91b0d">
      <Url>https://unicef.sharepoint.com/teams/DAPM-Health-HIV/_layouts/15/DocIdRedir.aspx?ID=DAPMHHIV-502652578-1716366</Url>
      <Description>DAPMHHIV-502652578-1716366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37f14c56-5baf-41d8-bda5-dc6fd7172aaa</vt:lpwstr>
  </property>
  <property fmtid="{D5CDD505-2E9C-101B-9397-08002B2CF9AE}" pid="4" name="MediaServiceImageTags">
    <vt:lpwstr/>
  </property>
</Properties>
</file>