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Djibouti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enfants à Djibouti ont besoin de soins rapides dès l'apparition de symptômes d'infection respiratoire aiguë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Djibouti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À Djibouti, chaque grossesse devrait inclure quatre visites prénatales obligatoires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Djibouti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Aucune femme à Djibouti ne devrait accoucher seule, sans la présence d’un professionnel de santé qualifié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Djibouti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enfants à Djibouti ont besoin de sels de réhydratation orale et de zinc pour lutter contre la diarrhée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90 %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des ados à Djibouti ne bougent pas assez, ce qui augmente leur risque de maladies chroniques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9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Djibouti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9 jours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une mère meurt à Djibouti à cause de la grossesse ou de l'accouchement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Djibouti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filles à Djibouti ne devraient pas devenir mères alors qu’elles sont encore des enfants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Djibouti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mères à Djibouti ont besoin de soins durant les premières 48 heures cruciales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Djibouti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DAPMHHIV-502652578-1716380</_dlc_DocId>
    <_dlc_DocIdUrl xmlns="9e17fbd9-fb4c-4d20-9ec4-18aa77a91b0d">
      <Url>https://unicef.sharepoint.com/teams/DAPM-Health-HIV/_layouts/15/DocIdRedir.aspx?ID=DAPMHHIV-502652578-1716380</Url>
      <Description>DAPMHHIV-502652578-1716380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f3b1a457-1303-4a78-8396-e19139bc9e37</vt:lpwstr>
  </property>
  <property fmtid="{D5CDD505-2E9C-101B-9397-08002B2CF9AE}" pid="4" name="MediaServiceImageTags">
    <vt:lpwstr/>
  </property>
</Properties>
</file>