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Dominican Republic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República Dominicana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de cada 6 niños con síntomas de infección respiratoria aguda nunca recibe atención médica a tiempo.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Dominican Republic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República Dominicana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Cada año, 20,000 madres no asisten a su cuarto control prenatal, que es muy importante.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Dominican Republic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República Dominicana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Ninguna mujer debería dar a luz sola, sin la ayuda de un profesional de salud capacitado.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Dominican Republic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República Dominicana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Solo 1 de cada 2 niños con diarrea recibe las sales de rehidratación oral que necesitan urgentemente para salvar su vida.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República Dominicana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Los adolescentes necesitan moverse más para tener una mente y un cuerpo sanos.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Dominican Republic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mother should die from childbirth.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República Dominicana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Ninguna madre debería morir durante el parto.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Dominican Republic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República Dominicana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Cada día, 300 niñas se convierten en madres — ¡y siguen siendo niñas!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Dominican Republic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República Dominicana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El 10 % de las madres no recibe atención postnatal en las primeras 48 horas, que son clave.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Dominican Republic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6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DAPMHHIV-502652578-1716384</_dlc_DocId>
    <_dlc_DocIdUrl xmlns="9e17fbd9-fb4c-4d20-9ec4-18aa77a91b0d">
      <Url>https://unicef.sharepoint.com/teams/DAPM-Health-HIV/_layouts/15/DocIdRedir.aspx?ID=DAPMHHIV-502652578-1716384</Url>
      <Description>DAPMHHIV-502652578-1716384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dc98bb84-f351-4aee-9565-b8a0400f18e7</vt:lpwstr>
  </property>
  <property fmtid="{D5CDD505-2E9C-101B-9397-08002B2CF9AE}" pid="4" name="MediaServiceImageTags">
    <vt:lpwstr/>
  </property>
</Properties>
</file>