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Dominican Republic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República Dominicana, 1 de cada 6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Dominican Republic,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República Dominicana, 20,000 madres no asisten a su cuarta revisión prenatal crucial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Dominican Republic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República Dominicana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Dominican Republic,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República Dominicana, solo 1 de cada 2 niños con diarrea recibe las sales de rehidratación oral que necesitan urgentemente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adolescentes en República Dominicana necesitan moverse más para tener mente y cuerpo sanos.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Dominican Republic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madre en República Dominicana debería morir por 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Dominican Republic, 300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República Dominicana, 300 niñas se convierten en madres cada día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Dominican Republic,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República Dominicana, más del 10 % de las madres no reciben atención postnatal en las primeras 48 horas, que son las más importantes.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MICS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Dominican Republic, 1 in 6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DAPMHHIV-502652578-1716375</_dlc_DocId>
    <_dlc_DocIdUrl xmlns="9e17fbd9-fb4c-4d20-9ec4-18aa77a91b0d">
      <Url>https://unicef.sharepoint.com/teams/DAPM-Health-HIV/_layouts/15/DocIdRedir.aspx?ID=DAPMHHIV-502652578-1716375</Url>
      <Description>DAPMHHIV-502652578-1716375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f08013a9-7960-45b6-a606-c8ee487b0332</vt:lpwstr>
  </property>
  <property fmtid="{D5CDD505-2E9C-101B-9397-08002B2CF9AE}" pid="4" name="MediaServiceImageTags">
    <vt:lpwstr/>
  </property>
</Properties>
</file>