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Dominican Republic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6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República Dominicana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Dominican Republic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República Dominicana no asisten a su cuarta revisión prenatal anual tan importante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Dominican Republic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República Dominicana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Dominican Republic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Sólo 1 de cada 2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República Dominicana con diarrea recibe las sales de rehidratación oral que salvan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adolescentes en República Dominicana necesitan moverse más para tener mentes y cuerpos saludables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Dominican Republic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madre en República Dominicana debería morir durante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Dominican Republic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República Dominicana se convierten en madres cada día, siendo aún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Dominican Republic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República Dominicana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Más del 10 % de las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República Dominicana no reciben atención postnatal en las primeras 48 horas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Dominican Republic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Dominican Republic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DAPMHHIV-502652578-1716382</_dlc_DocId>
    <_dlc_DocIdUrl xmlns="9e17fbd9-fb4c-4d20-9ec4-18aa77a91b0d">
      <Url>https://unicef.sharepoint.com/teams/DAPM-Health-HIV/_layouts/15/DocIdRedir.aspx?ID=DAPMHHIV-502652578-1716382</Url>
      <Description>DAPMHHIV-502652578-1716382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a4dca62f-e263-4e68-8f4e-a375ec45eb9a</vt:lpwstr>
  </property>
  <property fmtid="{D5CDD505-2E9C-101B-9397-08002B2CF9AE}" pid="4" name="MediaServiceImageTags">
    <vt:lpwstr/>
  </property>
</Properties>
</file>