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١ من كل ٢ أطفال يعانون من أعراض التهاب تنفسي حاد ما بيشوفوا طبيب أو مرفق صحي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٢٠١٨-٢٠١٩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٣٠٠,٠٠٠ أم تفوت زيارة الفحص الطبي قبل الولادة الرابعة المهمة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2018-2019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بيولد طفل كل ٤٠ دقيقة بدون وجود مقدم رعاية صحية مدرّب.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٢٠١٨-٢٠١٩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واحد من كل أربعة أطفال مصابين بالإسهال فقط يحصلون على محلول الإماهة الفموي المنقذ للحياة الذي يحتاجونه بشكل عاجل.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مؤشرات متعددة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٢٠ ساعة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ألف بنت بيصيروا أمهات كل شهر، وهما لسه أطفال نفسهم.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٢٠١٨-٢٠١٩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الجزائر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١٠٪ من الأمهات لا يحصلن على الرعاية بعد الولادة خلال أول ٤٨ ساعة الحرجة.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تعداد الرصد متعدد المؤشرات ٢٠١٨-٢٠١٩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Algeria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DAPMHHIV-502652578-1716390</_dlc_DocId>
    <_dlc_DocIdUrl xmlns="9e17fbd9-fb4c-4d20-9ec4-18aa77a91b0d">
      <Url>https://unicef.sharepoint.com/teams/DAPM-Health-HIV/_layouts/15/DocIdRedir.aspx?ID=DAPMHHIV-502652578-1716390</Url>
      <Description>DAPMHHIV-502652578-1716390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2eb50589-77d8-4b43-b282-9c3a596bf998</vt:lpwstr>
  </property>
  <property fmtid="{D5CDD505-2E9C-101B-9397-08002B2CF9AE}" pid="4" name="MediaServiceImageTags">
    <vt:lpwstr/>
  </property>
</Properties>
</file>